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53249465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2"/>
        <p:cNvGrpSpPr/>
        <p:nvPr/>
      </p:nvGrpSpPr>
      <p:grpSpPr>
        <a:xfrm>
          <a:off x="0" y="0"/>
          <a:ext cx="0" cy="0"/>
          <a:chOff x="0" y="0"/>
          <a:chExt cx="0" cy="0"/>
        </a:xfrm>
      </p:grpSpPr>
      <p:sp>
        <p:nvSpPr>
          <p:cNvPr id="13" name="Shape 13"/>
          <p:cNvSpPr txBox="1">
            <a:spLocks noGrp="1"/>
          </p:cNvSpPr>
          <p:nvPr>
            <p:ph type="ctrTitle"/>
          </p:nvPr>
        </p:nvSpPr>
        <p:spPr>
          <a:xfrm>
            <a:off x="1997075" y="1461141"/>
            <a:ext cx="6400799" cy="1470000"/>
          </a:xfrm>
          <a:prstGeom prst="rect">
            <a:avLst/>
          </a:prstGeom>
          <a:noFill/>
          <a:ln>
            <a:noFill/>
          </a:ln>
        </p:spPr>
        <p:txBody>
          <a:bodyPr lIns="91425" tIns="91425" rIns="91425" bIns="91425" anchor="b" anchorCtr="0"/>
          <a:lstStyle>
            <a:lvl1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1pPr>
            <a:lvl2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2pPr>
            <a:lvl3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3pPr>
            <a:lvl4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4pPr>
            <a:lvl5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5pPr>
            <a:lvl6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6pPr>
            <a:lvl7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7pPr>
            <a:lvl8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8pPr>
            <a:lvl9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9pPr>
          </a:lstStyle>
          <a:p>
            <a:endParaRPr/>
          </a:p>
        </p:txBody>
      </p:sp>
      <p:sp>
        <p:nvSpPr>
          <p:cNvPr id="14" name="Shape 14"/>
          <p:cNvSpPr txBox="1">
            <a:spLocks noGrp="1"/>
          </p:cNvSpPr>
          <p:nvPr>
            <p:ph type="subTitle" idx="1"/>
          </p:nvPr>
        </p:nvSpPr>
        <p:spPr>
          <a:xfrm>
            <a:off x="1997075" y="3002402"/>
            <a:ext cx="6400799" cy="1162499"/>
          </a:xfrm>
          <a:prstGeom prst="rect">
            <a:avLst/>
          </a:prstGeom>
          <a:noFill/>
          <a:ln>
            <a:noFill/>
          </a:ln>
        </p:spPr>
        <p:txBody>
          <a:bodyPr lIns="91425" tIns="91425" rIns="91425" bIns="91425" anchor="t" anchorCtr="0"/>
          <a:lstStyle>
            <a:lvl1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1pPr>
            <a:lvl2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2pPr>
            <a:lvl3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3pPr>
            <a:lvl4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4pPr>
            <a:lvl5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5pPr>
            <a:lvl6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6pPr>
            <a:lvl7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7pPr>
            <a:lvl8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8pPr>
            <a:lvl9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9pPr>
          </a:lstStyle>
          <a:p>
            <a:endParaRPr/>
          </a:p>
        </p:txBody>
      </p:sp>
      <p:sp>
        <p:nvSpPr>
          <p:cNvPr id="15" name="Shape 15"/>
          <p:cNvSpPr/>
          <p:nvPr/>
        </p:nvSpPr>
        <p:spPr>
          <a:xfrm>
            <a:off x="0" y="0"/>
            <a:ext cx="3135299" cy="6858000"/>
          </a:xfrm>
          <a:prstGeom prst="rect">
            <a:avLst/>
          </a:prstGeom>
          <a:noFill/>
          <a:ln>
            <a:noFill/>
          </a:ln>
        </p:spPr>
        <p:txBody>
          <a:bodyPr lIns="91425" tIns="45700" rIns="91425" bIns="45700" anchor="t" anchorCtr="0">
            <a:noAutofit/>
          </a:bodyPr>
          <a:lstStyle/>
          <a:p>
            <a:endParaRPr/>
          </a:p>
        </p:txBody>
      </p:sp>
      <p:sp>
        <p:nvSpPr>
          <p:cNvPr id="16" name="Shape 16"/>
          <p:cNvSpPr/>
          <p:nvPr/>
        </p:nvSpPr>
        <p:spPr>
          <a:xfrm>
            <a:off x="3175" y="0"/>
            <a:ext cx="635000" cy="8128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17" name="Shape 17"/>
          <p:cNvSpPr/>
          <p:nvPr/>
        </p:nvSpPr>
        <p:spPr>
          <a:xfrm>
            <a:off x="3175" y="2555875"/>
            <a:ext cx="635000" cy="815975"/>
          </a:xfrm>
          <a:custGeom>
            <a:avLst/>
            <a:gdLst/>
            <a:ahLst/>
            <a:cxnLst/>
            <a:rect l="0" t="0" r="0" b="0"/>
            <a:pathLst>
              <a:path w="400" h="514" extrusionOk="0">
                <a:moveTo>
                  <a:pt x="400" y="0"/>
                </a:moveTo>
                <a:lnTo>
                  <a:pt x="0" y="0"/>
                </a:lnTo>
                <a:lnTo>
                  <a:pt x="0" y="514"/>
                </a:lnTo>
                <a:lnTo>
                  <a:pt x="2" y="514"/>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18" name="Shape 18"/>
          <p:cNvSpPr/>
          <p:nvPr/>
        </p:nvSpPr>
        <p:spPr>
          <a:xfrm>
            <a:off x="3175" y="1743075"/>
            <a:ext cx="635000" cy="8128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19" name="Shape 19"/>
          <p:cNvSpPr/>
          <p:nvPr/>
        </p:nvSpPr>
        <p:spPr>
          <a:xfrm>
            <a:off x="152400" y="1743075"/>
            <a:ext cx="1317625" cy="8128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20" name="Shape 20"/>
          <p:cNvSpPr/>
          <p:nvPr/>
        </p:nvSpPr>
        <p:spPr>
          <a:xfrm>
            <a:off x="152400" y="4302125"/>
            <a:ext cx="1317625" cy="812800"/>
          </a:xfrm>
          <a:custGeom>
            <a:avLst/>
            <a:gdLst/>
            <a:ahLst/>
            <a:cxnLst/>
            <a:rect l="0" t="0" r="0" b="0"/>
            <a:pathLst>
              <a:path w="830" h="512" extrusionOk="0">
                <a:moveTo>
                  <a:pt x="830" y="0"/>
                </a:moveTo>
                <a:lnTo>
                  <a:pt x="398" y="0"/>
                </a:lnTo>
                <a:lnTo>
                  <a:pt x="0" y="512"/>
                </a:lnTo>
                <a:lnTo>
                  <a:pt x="432" y="512"/>
                </a:lnTo>
                <a:lnTo>
                  <a:pt x="83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21" name="Shape 21"/>
          <p:cNvSpPr/>
          <p:nvPr/>
        </p:nvSpPr>
        <p:spPr>
          <a:xfrm>
            <a:off x="152400" y="3486150"/>
            <a:ext cx="1317625" cy="815975"/>
          </a:xfrm>
          <a:custGeom>
            <a:avLst/>
            <a:gdLst/>
            <a:ahLst/>
            <a:cxnLst/>
            <a:rect l="0" t="0" r="0" b="0"/>
            <a:pathLst>
              <a:path w="830" h="514" extrusionOk="0">
                <a:moveTo>
                  <a:pt x="432" y="0"/>
                </a:moveTo>
                <a:lnTo>
                  <a:pt x="0" y="0"/>
                </a:lnTo>
                <a:lnTo>
                  <a:pt x="398" y="514"/>
                </a:lnTo>
                <a:lnTo>
                  <a:pt x="830" y="514"/>
                </a:lnTo>
                <a:lnTo>
                  <a:pt x="432"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22" name="Shape 22"/>
          <p:cNvSpPr/>
          <p:nvPr/>
        </p:nvSpPr>
        <p:spPr>
          <a:xfrm>
            <a:off x="984250" y="3486150"/>
            <a:ext cx="1322387" cy="815975"/>
          </a:xfrm>
          <a:custGeom>
            <a:avLst/>
            <a:gdLst/>
            <a:ahLst/>
            <a:cxnLst/>
            <a:rect l="0" t="0" r="0" b="0"/>
            <a:pathLst>
              <a:path w="833" h="514" extrusionOk="0">
                <a:moveTo>
                  <a:pt x="399" y="514"/>
                </a:moveTo>
                <a:lnTo>
                  <a:pt x="833" y="514"/>
                </a:lnTo>
                <a:lnTo>
                  <a:pt x="435" y="0"/>
                </a:lnTo>
                <a:lnTo>
                  <a:pt x="0" y="0"/>
                </a:lnTo>
                <a:lnTo>
                  <a:pt x="399" y="514"/>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23" name="Shape 23"/>
          <p:cNvSpPr/>
          <p:nvPr/>
        </p:nvSpPr>
        <p:spPr>
          <a:xfrm>
            <a:off x="3175" y="3486150"/>
            <a:ext cx="635000" cy="815975"/>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24" name="Shape 24"/>
          <p:cNvSpPr/>
          <p:nvPr/>
        </p:nvSpPr>
        <p:spPr>
          <a:xfrm>
            <a:off x="984250" y="6045200"/>
            <a:ext cx="1322387" cy="812800"/>
          </a:xfrm>
          <a:custGeom>
            <a:avLst/>
            <a:gdLst/>
            <a:ahLst/>
            <a:cxnLst/>
            <a:rect l="0" t="0" r="0" b="0"/>
            <a:pathLst>
              <a:path w="833" h="512" extrusionOk="0">
                <a:moveTo>
                  <a:pt x="399" y="0"/>
                </a:moveTo>
                <a:lnTo>
                  <a:pt x="0" y="512"/>
                </a:lnTo>
                <a:lnTo>
                  <a:pt x="435" y="512"/>
                </a:lnTo>
                <a:lnTo>
                  <a:pt x="833" y="0"/>
                </a:lnTo>
                <a:lnTo>
                  <a:pt x="399"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25" name="Shape 25"/>
          <p:cNvSpPr/>
          <p:nvPr/>
        </p:nvSpPr>
        <p:spPr>
          <a:xfrm>
            <a:off x="984250" y="5232400"/>
            <a:ext cx="1322387" cy="812800"/>
          </a:xfrm>
          <a:custGeom>
            <a:avLst/>
            <a:gdLst/>
            <a:ahLst/>
            <a:cxnLst/>
            <a:rect l="0" t="0" r="0" b="0"/>
            <a:pathLst>
              <a:path w="833" h="512" extrusionOk="0">
                <a:moveTo>
                  <a:pt x="435" y="0"/>
                </a:moveTo>
                <a:lnTo>
                  <a:pt x="0" y="0"/>
                </a:lnTo>
                <a:lnTo>
                  <a:pt x="399" y="512"/>
                </a:lnTo>
                <a:lnTo>
                  <a:pt x="833" y="512"/>
                </a:lnTo>
                <a:lnTo>
                  <a:pt x="435"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26" name="Shape 26"/>
          <p:cNvSpPr/>
          <p:nvPr/>
        </p:nvSpPr>
        <p:spPr>
          <a:xfrm>
            <a:off x="1820863" y="5232400"/>
            <a:ext cx="1317625" cy="812800"/>
          </a:xfrm>
          <a:custGeom>
            <a:avLst/>
            <a:gdLst/>
            <a:ahLst/>
            <a:cxnLst/>
            <a:rect l="0" t="0" r="0" b="0"/>
            <a:pathLst>
              <a:path w="830" h="512" extrusionOk="0">
                <a:moveTo>
                  <a:pt x="434" y="0"/>
                </a:moveTo>
                <a:lnTo>
                  <a:pt x="0" y="0"/>
                </a:lnTo>
                <a:lnTo>
                  <a:pt x="398" y="512"/>
                </a:lnTo>
                <a:lnTo>
                  <a:pt x="830" y="512"/>
                </a:lnTo>
                <a:lnTo>
                  <a:pt x="434"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27" name="Shape 27"/>
          <p:cNvSpPr/>
          <p:nvPr/>
        </p:nvSpPr>
        <p:spPr>
          <a:xfrm>
            <a:off x="3175" y="812800"/>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28" name="Shape 28"/>
          <p:cNvSpPr/>
          <p:nvPr/>
        </p:nvSpPr>
        <p:spPr>
          <a:xfrm>
            <a:off x="152400" y="2555875"/>
            <a:ext cx="1317625" cy="815975"/>
          </a:xfrm>
          <a:custGeom>
            <a:avLst/>
            <a:gdLst/>
            <a:ahLst/>
            <a:cxnLst/>
            <a:rect l="0" t="0" r="0" b="0"/>
            <a:pathLst>
              <a:path w="830" h="514" extrusionOk="0">
                <a:moveTo>
                  <a:pt x="0" y="514"/>
                </a:moveTo>
                <a:lnTo>
                  <a:pt x="432" y="514"/>
                </a:lnTo>
                <a:lnTo>
                  <a:pt x="830" y="0"/>
                </a:lnTo>
                <a:lnTo>
                  <a:pt x="398" y="0"/>
                </a:lnTo>
                <a:lnTo>
                  <a:pt x="0" y="514"/>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29" name="Shape 29"/>
          <p:cNvSpPr/>
          <p:nvPr/>
        </p:nvSpPr>
        <p:spPr>
          <a:xfrm>
            <a:off x="984250" y="4302125"/>
            <a:ext cx="1322387" cy="812800"/>
          </a:xfrm>
          <a:custGeom>
            <a:avLst/>
            <a:gdLst/>
            <a:ahLst/>
            <a:cxnLst/>
            <a:rect l="0" t="0" r="0" b="0"/>
            <a:pathLst>
              <a:path w="833" h="512" extrusionOk="0">
                <a:moveTo>
                  <a:pt x="0" y="512"/>
                </a:moveTo>
                <a:lnTo>
                  <a:pt x="435" y="512"/>
                </a:lnTo>
                <a:lnTo>
                  <a:pt x="833" y="0"/>
                </a:lnTo>
                <a:lnTo>
                  <a:pt x="399" y="0"/>
                </a:lnTo>
                <a:lnTo>
                  <a:pt x="0" y="512"/>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30" name="Shape 30"/>
          <p:cNvSpPr/>
          <p:nvPr/>
        </p:nvSpPr>
        <p:spPr>
          <a:xfrm>
            <a:off x="3175" y="4302125"/>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31" name="Shape 31"/>
          <p:cNvSpPr/>
          <p:nvPr/>
        </p:nvSpPr>
        <p:spPr>
          <a:xfrm>
            <a:off x="1820863" y="6045200"/>
            <a:ext cx="1317625" cy="812800"/>
          </a:xfrm>
          <a:custGeom>
            <a:avLst/>
            <a:gdLst/>
            <a:ahLst/>
            <a:cxnLst/>
            <a:rect l="0" t="0" r="0" b="0"/>
            <a:pathLst>
              <a:path w="830" h="512" extrusionOk="0">
                <a:moveTo>
                  <a:pt x="398" y="0"/>
                </a:moveTo>
                <a:lnTo>
                  <a:pt x="0" y="512"/>
                </a:lnTo>
                <a:lnTo>
                  <a:pt x="434"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32" name="Shape 32"/>
          <p:cNvSpPr/>
          <p:nvPr/>
        </p:nvSpPr>
        <p:spPr>
          <a:xfrm>
            <a:off x="152400" y="6045200"/>
            <a:ext cx="1317625" cy="8128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33" name="Shape 33"/>
          <p:cNvSpPr/>
          <p:nvPr/>
        </p:nvSpPr>
        <p:spPr>
          <a:xfrm>
            <a:off x="3175" y="6045200"/>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34" name="Shape 34"/>
          <p:cNvSpPr/>
          <p:nvPr/>
        </p:nvSpPr>
        <p:spPr>
          <a:xfrm>
            <a:off x="3175" y="5232400"/>
            <a:ext cx="635000" cy="8128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35" name="Shape 35"/>
          <p:cNvSpPr/>
          <p:nvPr/>
        </p:nvSpPr>
        <p:spPr>
          <a:xfrm>
            <a:off x="152400" y="5232400"/>
            <a:ext cx="1317625" cy="8128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36" name="Shape 36"/>
          <p:cNvSpPr/>
          <p:nvPr/>
        </p:nvSpPr>
        <p:spPr>
          <a:xfrm>
            <a:off x="7415211" y="0"/>
            <a:ext cx="1555750" cy="816301"/>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37" name="Shape 37"/>
          <p:cNvSpPr/>
          <p:nvPr/>
        </p:nvSpPr>
        <p:spPr>
          <a:xfrm>
            <a:off x="8397875" y="1746911"/>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38" name="Shape 38"/>
          <p:cNvSpPr/>
          <p:nvPr/>
        </p:nvSpPr>
        <p:spPr>
          <a:xfrm>
            <a:off x="8397875" y="2560524"/>
            <a:ext cx="746125" cy="813611"/>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39" name="Shape 39"/>
          <p:cNvSpPr/>
          <p:nvPr/>
        </p:nvSpPr>
        <p:spPr>
          <a:xfrm>
            <a:off x="8397875" y="2689"/>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lIns="91425" tIns="45700" rIns="91425" bIns="45700" anchor="t" anchorCtr="0">
            <a:noAutofit/>
          </a:bodyPr>
          <a:lstStyle/>
          <a:p>
            <a:endParaRPr/>
          </a:p>
        </p:txBody>
      </p:sp>
      <p:sp>
        <p:nvSpPr>
          <p:cNvPr id="40" name="Shape 40"/>
          <p:cNvSpPr/>
          <p:nvPr/>
        </p:nvSpPr>
        <p:spPr>
          <a:xfrm>
            <a:off x="8397875" y="816300"/>
            <a:ext cx="746125" cy="809578"/>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41" name="Shape 41"/>
          <p:cNvSpPr/>
          <p:nvPr/>
        </p:nvSpPr>
        <p:spPr>
          <a:xfrm>
            <a:off x="7415211" y="816300"/>
            <a:ext cx="1555750" cy="813611"/>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ITLE_AND_BODY">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74637"/>
            <a:ext cx="6879600" cy="1143000"/>
          </a:xfrm>
          <a:prstGeom prst="rect">
            <a:avLst/>
          </a:prstGeom>
          <a:noFill/>
          <a:ln>
            <a:noFill/>
          </a:ln>
        </p:spPr>
        <p:txBody>
          <a:bodyPr lIns="91425" tIns="91425" rIns="91425" bIns="91425" anchor="b" anchorCtr="0"/>
          <a:lstStyle>
            <a:lvl1pPr rtl="0">
              <a:buNone/>
              <a:defRPr sz="3600"/>
            </a:lvl1pPr>
            <a:lvl2pPr rtl="0">
              <a:buNone/>
              <a:defRPr sz="3600"/>
            </a:lvl2pPr>
            <a:lvl3pPr rtl="0">
              <a:buNone/>
              <a:defRPr sz="3600"/>
            </a:lvl3pPr>
            <a:lvl4pPr rtl="0">
              <a:buNone/>
              <a:defRPr sz="3600"/>
            </a:lvl4pPr>
            <a:lvl5pPr rtl="0">
              <a:buNone/>
              <a:defRPr sz="3600"/>
            </a:lvl5pPr>
            <a:lvl6pPr rtl="0">
              <a:buNone/>
              <a:defRPr sz="3600"/>
            </a:lvl6pPr>
            <a:lvl7pPr rtl="0">
              <a:buNone/>
              <a:defRPr sz="3600"/>
            </a:lvl7pPr>
            <a:lvl8pPr rtl="0">
              <a:buNone/>
              <a:defRPr sz="3600"/>
            </a:lvl8pPr>
            <a:lvl9pPr rtl="0">
              <a:buNone/>
              <a:defRPr sz="3600"/>
            </a:lvl9pPr>
          </a:lstStyle>
          <a:p>
            <a:endParaRPr/>
          </a:p>
        </p:txBody>
      </p:sp>
      <p:sp>
        <p:nvSpPr>
          <p:cNvPr id="44" name="Shape 44"/>
          <p:cNvSpPr txBox="1">
            <a:spLocks noGrp="1"/>
          </p:cNvSpPr>
          <p:nvPr>
            <p:ph type="body" idx="1"/>
          </p:nvPr>
        </p:nvSpPr>
        <p:spPr>
          <a:xfrm>
            <a:off x="457200" y="1600200"/>
            <a:ext cx="8229600" cy="4840199"/>
          </a:xfrm>
          <a:prstGeom prst="rect">
            <a:avLst/>
          </a:prstGeom>
          <a:noFill/>
          <a:ln>
            <a:noFill/>
          </a:ln>
        </p:spPr>
        <p:txBody>
          <a:bodyPr lIns="91425" tIns="91425" rIns="91425" bIns="91425" anchor="t" anchorCtr="0"/>
          <a:lstStyle>
            <a:lvl1pPr marL="342900" indent="-342900" algn="l" rtl="0">
              <a:spcBef>
                <a:spcPts val="0"/>
              </a:spcBef>
              <a:buClr>
                <a:schemeClr val="lt1"/>
              </a:buClr>
              <a:buSzPct val="166666"/>
              <a:buFont typeface="Arial"/>
              <a:buChar char="•"/>
              <a:defRPr sz="3200">
                <a:solidFill>
                  <a:schemeClr val="lt1"/>
                </a:solidFill>
              </a:defRPr>
            </a:lvl1pPr>
            <a:lvl2pPr marL="742950" indent="-285750" algn="l" rtl="0">
              <a:spcBef>
                <a:spcPts val="560"/>
              </a:spcBef>
              <a:buClr>
                <a:schemeClr val="lt1"/>
              </a:buClr>
              <a:buSzPct val="100000"/>
              <a:buFont typeface="Courier New"/>
              <a:buChar char="o"/>
              <a:defRPr sz="2800">
                <a:solidFill>
                  <a:schemeClr val="lt1"/>
                </a:solidFill>
              </a:defRPr>
            </a:lvl2pPr>
            <a:lvl3pPr marL="1143000" indent="-228600" algn="l" rtl="0">
              <a:spcBef>
                <a:spcPts val="480"/>
              </a:spcBef>
              <a:buClr>
                <a:schemeClr val="lt1"/>
              </a:buClr>
              <a:buSzPct val="100000"/>
              <a:buFont typeface="Wingdings"/>
              <a:buChar char="§"/>
              <a:defRPr sz="2400">
                <a:solidFill>
                  <a:schemeClr val="lt1"/>
                </a:solidFill>
              </a:defRPr>
            </a:lvl3pPr>
            <a:lvl4pPr marL="1600200" indent="-228600" algn="l" rtl="0">
              <a:spcBef>
                <a:spcPts val="400"/>
              </a:spcBef>
              <a:buClr>
                <a:schemeClr val="lt1"/>
              </a:buClr>
              <a:buSzPct val="166666"/>
              <a:buFont typeface="Arial"/>
              <a:buChar char="•"/>
              <a:defRPr sz="2000">
                <a:solidFill>
                  <a:schemeClr val="lt1"/>
                </a:solidFill>
              </a:defRPr>
            </a:lvl4pPr>
            <a:lvl5pPr marL="2057400" indent="-228600" algn="l" rtl="0">
              <a:spcBef>
                <a:spcPts val="400"/>
              </a:spcBef>
              <a:buClr>
                <a:schemeClr val="lt1"/>
              </a:buClr>
              <a:buSzPct val="100000"/>
              <a:buFont typeface="Courier New"/>
              <a:buChar char="o"/>
              <a:defRPr sz="2000">
                <a:solidFill>
                  <a:schemeClr val="lt1"/>
                </a:solidFill>
              </a:defRPr>
            </a:lvl5pPr>
            <a:lvl6pPr marL="2514600" indent="-228600" algn="l" rtl="0">
              <a:spcBef>
                <a:spcPts val="400"/>
              </a:spcBef>
              <a:buClr>
                <a:schemeClr val="lt1"/>
              </a:buClr>
              <a:buSzPct val="100000"/>
              <a:buFont typeface="Wingdings"/>
              <a:buChar char="§"/>
              <a:defRPr sz="2000">
                <a:solidFill>
                  <a:schemeClr val="lt1"/>
                </a:solidFill>
              </a:defRPr>
            </a:lvl6pPr>
            <a:lvl7pPr marL="2971800" indent="-228600" algn="l" rtl="0">
              <a:spcBef>
                <a:spcPts val="400"/>
              </a:spcBef>
              <a:buClr>
                <a:schemeClr val="lt1"/>
              </a:buClr>
              <a:buSzPct val="166666"/>
              <a:buFont typeface="Arial"/>
              <a:buChar char="•"/>
              <a:defRPr sz="2000">
                <a:solidFill>
                  <a:schemeClr val="lt1"/>
                </a:solidFill>
              </a:defRPr>
            </a:lvl7pPr>
            <a:lvl8pPr marL="3429000" indent="-228600" algn="l" rtl="0">
              <a:spcBef>
                <a:spcPts val="400"/>
              </a:spcBef>
              <a:buClr>
                <a:schemeClr val="lt1"/>
              </a:buClr>
              <a:buSzPct val="100000"/>
              <a:buFont typeface="Courier New"/>
              <a:buChar char="o"/>
              <a:defRPr sz="2000" baseline="0">
                <a:solidFill>
                  <a:schemeClr val="lt1"/>
                </a:solidFill>
              </a:defRPr>
            </a:lvl8pPr>
            <a:lvl9pPr marL="3886200" indent="-228600" algn="l" rtl="0">
              <a:spcBef>
                <a:spcPts val="400"/>
              </a:spcBef>
              <a:buClr>
                <a:schemeClr val="lt1"/>
              </a:buClr>
              <a:buSzPct val="100000"/>
              <a:buFont typeface="Wingdings"/>
              <a:buChar char="§"/>
              <a:defRPr sz="2000" baseline="0">
                <a:solidFill>
                  <a:schemeClr val="lt1"/>
                </a:solidFill>
              </a:defRPr>
            </a:lvl9pPr>
          </a:lstStyle>
          <a:p>
            <a:endParaRPr/>
          </a:p>
        </p:txBody>
      </p:sp>
      <p:sp>
        <p:nvSpPr>
          <p:cNvPr id="45" name="Shape 45"/>
          <p:cNvSpPr/>
          <p:nvPr/>
        </p:nvSpPr>
        <p:spPr>
          <a:xfrm>
            <a:off x="7415211" y="0"/>
            <a:ext cx="1555750" cy="816301"/>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46" name="Shape 46"/>
          <p:cNvSpPr/>
          <p:nvPr/>
        </p:nvSpPr>
        <p:spPr>
          <a:xfrm>
            <a:off x="8397875" y="1746911"/>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47" name="Shape 47"/>
          <p:cNvSpPr/>
          <p:nvPr/>
        </p:nvSpPr>
        <p:spPr>
          <a:xfrm>
            <a:off x="8397875" y="2560524"/>
            <a:ext cx="746125" cy="813611"/>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48" name="Shape 48"/>
          <p:cNvSpPr/>
          <p:nvPr/>
        </p:nvSpPr>
        <p:spPr>
          <a:xfrm>
            <a:off x="7415211" y="816300"/>
            <a:ext cx="1555750" cy="813611"/>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ITLE_AND_TWO_COLUMNS">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7"/>
            <a:ext cx="6879600" cy="1143000"/>
          </a:xfrm>
          <a:prstGeom prst="rect">
            <a:avLst/>
          </a:prstGeom>
          <a:noFill/>
          <a:ln>
            <a:noFill/>
          </a:ln>
        </p:spPr>
        <p:txBody>
          <a:bodyPr lIns="91425" tIns="91425" rIns="91425" bIns="91425" anchor="b" anchorCtr="0"/>
          <a:lstStyle>
            <a:lvl1pPr algn="l" rtl="0">
              <a:spcBef>
                <a:spcPts val="0"/>
              </a:spcBef>
              <a:buClr>
                <a:schemeClr val="lt1"/>
              </a:buClr>
              <a:buSzPct val="100000"/>
              <a:buNone/>
              <a:defRPr sz="3600">
                <a:solidFill>
                  <a:schemeClr val="lt1"/>
                </a:solidFill>
              </a:defRPr>
            </a:lvl1pPr>
            <a:lvl2pPr algn="l" rtl="0">
              <a:spcBef>
                <a:spcPts val="0"/>
              </a:spcBef>
              <a:buClr>
                <a:schemeClr val="lt1"/>
              </a:buClr>
              <a:buSzPct val="100000"/>
              <a:buNone/>
              <a:defRPr sz="3600">
                <a:solidFill>
                  <a:schemeClr val="lt1"/>
                </a:solidFill>
              </a:defRPr>
            </a:lvl2pPr>
            <a:lvl3pPr algn="l" rtl="0">
              <a:spcBef>
                <a:spcPts val="0"/>
              </a:spcBef>
              <a:buClr>
                <a:schemeClr val="lt1"/>
              </a:buClr>
              <a:buSzPct val="100000"/>
              <a:buNone/>
              <a:defRPr sz="3600">
                <a:solidFill>
                  <a:schemeClr val="lt1"/>
                </a:solidFill>
              </a:defRPr>
            </a:lvl3pPr>
            <a:lvl4pPr algn="l" rtl="0">
              <a:spcBef>
                <a:spcPts val="0"/>
              </a:spcBef>
              <a:buClr>
                <a:schemeClr val="lt1"/>
              </a:buClr>
              <a:buSzPct val="100000"/>
              <a:buNone/>
              <a:defRPr sz="3600">
                <a:solidFill>
                  <a:schemeClr val="lt1"/>
                </a:solidFill>
              </a:defRPr>
            </a:lvl4pPr>
            <a:lvl5pPr algn="l" rtl="0">
              <a:spcBef>
                <a:spcPts val="0"/>
              </a:spcBef>
              <a:buClr>
                <a:schemeClr val="lt1"/>
              </a:buClr>
              <a:buSzPct val="100000"/>
              <a:buNone/>
              <a:defRPr sz="3600">
                <a:solidFill>
                  <a:schemeClr val="lt1"/>
                </a:solidFill>
              </a:defRPr>
            </a:lvl5pPr>
            <a:lvl6pPr algn="l" rtl="0">
              <a:spcBef>
                <a:spcPts val="0"/>
              </a:spcBef>
              <a:buClr>
                <a:schemeClr val="lt1"/>
              </a:buClr>
              <a:buSzPct val="100000"/>
              <a:buNone/>
              <a:defRPr sz="3600">
                <a:solidFill>
                  <a:schemeClr val="lt1"/>
                </a:solidFill>
              </a:defRPr>
            </a:lvl6pPr>
            <a:lvl7pPr algn="l" rtl="0">
              <a:spcBef>
                <a:spcPts val="0"/>
              </a:spcBef>
              <a:buClr>
                <a:schemeClr val="lt1"/>
              </a:buClr>
              <a:buSzPct val="100000"/>
              <a:buNone/>
              <a:defRPr sz="3600">
                <a:solidFill>
                  <a:schemeClr val="lt1"/>
                </a:solidFill>
              </a:defRPr>
            </a:lvl7pPr>
            <a:lvl8pPr algn="l" rtl="0">
              <a:spcBef>
                <a:spcPts val="0"/>
              </a:spcBef>
              <a:buClr>
                <a:schemeClr val="lt1"/>
              </a:buClr>
              <a:buSzPct val="100000"/>
              <a:buNone/>
              <a:defRPr sz="3600">
                <a:solidFill>
                  <a:schemeClr val="lt1"/>
                </a:solidFill>
              </a:defRPr>
            </a:lvl8pPr>
            <a:lvl9pPr algn="l" rtl="0">
              <a:spcBef>
                <a:spcPts val="0"/>
              </a:spcBef>
              <a:buClr>
                <a:schemeClr val="lt1"/>
              </a:buClr>
              <a:buSzPct val="100000"/>
              <a:buNone/>
              <a:defRPr sz="3600">
                <a:solidFill>
                  <a:schemeClr val="lt1"/>
                </a:solidFill>
              </a:defRPr>
            </a:lvl9pPr>
          </a:lstStyle>
          <a:p>
            <a:endParaRPr/>
          </a:p>
        </p:txBody>
      </p:sp>
      <p:sp>
        <p:nvSpPr>
          <p:cNvPr id="51" name="Shape 51"/>
          <p:cNvSpPr txBox="1">
            <a:spLocks noGrp="1"/>
          </p:cNvSpPr>
          <p:nvPr>
            <p:ph type="body" idx="1"/>
          </p:nvPr>
        </p:nvSpPr>
        <p:spPr>
          <a:xfrm>
            <a:off x="457200" y="1600200"/>
            <a:ext cx="4038599" cy="4840199"/>
          </a:xfrm>
          <a:prstGeom prst="rect">
            <a:avLst/>
          </a:prstGeom>
          <a:noFill/>
          <a:ln>
            <a:noFill/>
          </a:ln>
        </p:spPr>
        <p:txBody>
          <a:bodyPr lIns="91425" tIns="91425" rIns="91425" b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
        <p:nvSpPr>
          <p:cNvPr id="52" name="Shape 52"/>
          <p:cNvSpPr txBox="1">
            <a:spLocks noGrp="1"/>
          </p:cNvSpPr>
          <p:nvPr>
            <p:ph type="body" idx="2"/>
          </p:nvPr>
        </p:nvSpPr>
        <p:spPr>
          <a:xfrm>
            <a:off x="4648200" y="1600200"/>
            <a:ext cx="4038599" cy="4840199"/>
          </a:xfrm>
          <a:prstGeom prst="rect">
            <a:avLst/>
          </a:prstGeom>
          <a:noFill/>
          <a:ln>
            <a:noFill/>
          </a:ln>
        </p:spPr>
        <p:txBody>
          <a:bodyPr lIns="91425" tIns="91425" rIns="91425" b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
        <p:nvSpPr>
          <p:cNvPr id="53" name="Shape 53"/>
          <p:cNvSpPr/>
          <p:nvPr/>
        </p:nvSpPr>
        <p:spPr>
          <a:xfrm>
            <a:off x="7415211" y="0"/>
            <a:ext cx="1555750" cy="816301"/>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54" name="Shape 54"/>
          <p:cNvSpPr/>
          <p:nvPr/>
        </p:nvSpPr>
        <p:spPr>
          <a:xfrm>
            <a:off x="8397875" y="1746911"/>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55" name="Shape 55"/>
          <p:cNvSpPr/>
          <p:nvPr/>
        </p:nvSpPr>
        <p:spPr>
          <a:xfrm>
            <a:off x="8397875" y="2560524"/>
            <a:ext cx="746125" cy="813611"/>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56" name="Shape 56"/>
          <p:cNvSpPr/>
          <p:nvPr/>
        </p:nvSpPr>
        <p:spPr>
          <a:xfrm>
            <a:off x="7415211" y="816300"/>
            <a:ext cx="1555750" cy="813611"/>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_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4637"/>
            <a:ext cx="6879600" cy="1143000"/>
          </a:xfrm>
          <a:prstGeom prst="rect">
            <a:avLst/>
          </a:prstGeom>
          <a:noFill/>
          <a:ln>
            <a:noFill/>
          </a:ln>
        </p:spPr>
        <p:txBody>
          <a:bodyPr lIns="91425" tIns="91425" rIns="91425" bIns="91425" anchor="b" anchorCtr="0"/>
          <a:lstStyle>
            <a:lvl1pPr algn="l" rtl="0">
              <a:spcBef>
                <a:spcPts val="0"/>
              </a:spcBef>
              <a:buClr>
                <a:schemeClr val="lt1"/>
              </a:buClr>
              <a:buSzPct val="100000"/>
              <a:buNone/>
              <a:defRPr sz="3600">
                <a:solidFill>
                  <a:schemeClr val="lt1"/>
                </a:solidFill>
              </a:defRPr>
            </a:lvl1pPr>
            <a:lvl2pPr algn="l" rtl="0">
              <a:spcBef>
                <a:spcPts val="0"/>
              </a:spcBef>
              <a:buClr>
                <a:schemeClr val="lt1"/>
              </a:buClr>
              <a:buSzPct val="100000"/>
              <a:buNone/>
              <a:defRPr sz="3600">
                <a:solidFill>
                  <a:schemeClr val="lt1"/>
                </a:solidFill>
              </a:defRPr>
            </a:lvl2pPr>
            <a:lvl3pPr algn="l" rtl="0">
              <a:spcBef>
                <a:spcPts val="0"/>
              </a:spcBef>
              <a:buClr>
                <a:schemeClr val="lt1"/>
              </a:buClr>
              <a:buSzPct val="100000"/>
              <a:buNone/>
              <a:defRPr sz="3600">
                <a:solidFill>
                  <a:schemeClr val="lt1"/>
                </a:solidFill>
              </a:defRPr>
            </a:lvl3pPr>
            <a:lvl4pPr algn="l" rtl="0">
              <a:spcBef>
                <a:spcPts val="0"/>
              </a:spcBef>
              <a:buClr>
                <a:schemeClr val="lt1"/>
              </a:buClr>
              <a:buSzPct val="100000"/>
              <a:buNone/>
              <a:defRPr sz="3600">
                <a:solidFill>
                  <a:schemeClr val="lt1"/>
                </a:solidFill>
              </a:defRPr>
            </a:lvl4pPr>
            <a:lvl5pPr algn="l" rtl="0">
              <a:spcBef>
                <a:spcPts val="0"/>
              </a:spcBef>
              <a:buClr>
                <a:schemeClr val="lt1"/>
              </a:buClr>
              <a:buSzPct val="100000"/>
              <a:buNone/>
              <a:defRPr sz="3600">
                <a:solidFill>
                  <a:schemeClr val="lt1"/>
                </a:solidFill>
              </a:defRPr>
            </a:lvl5pPr>
            <a:lvl6pPr algn="l" rtl="0">
              <a:spcBef>
                <a:spcPts val="0"/>
              </a:spcBef>
              <a:buClr>
                <a:schemeClr val="lt1"/>
              </a:buClr>
              <a:buSzPct val="100000"/>
              <a:buNone/>
              <a:defRPr sz="3600">
                <a:solidFill>
                  <a:schemeClr val="lt1"/>
                </a:solidFill>
              </a:defRPr>
            </a:lvl6pPr>
            <a:lvl7pPr algn="l" rtl="0">
              <a:spcBef>
                <a:spcPts val="0"/>
              </a:spcBef>
              <a:buClr>
                <a:schemeClr val="lt1"/>
              </a:buClr>
              <a:buSzPct val="100000"/>
              <a:buNone/>
              <a:defRPr sz="3600">
                <a:solidFill>
                  <a:schemeClr val="lt1"/>
                </a:solidFill>
              </a:defRPr>
            </a:lvl7pPr>
            <a:lvl8pPr algn="l" rtl="0">
              <a:spcBef>
                <a:spcPts val="0"/>
              </a:spcBef>
              <a:buClr>
                <a:schemeClr val="lt1"/>
              </a:buClr>
              <a:buSzPct val="100000"/>
              <a:buNone/>
              <a:defRPr sz="3600">
                <a:solidFill>
                  <a:schemeClr val="lt1"/>
                </a:solidFill>
              </a:defRPr>
            </a:lvl8pPr>
            <a:lvl9pPr algn="l" rtl="0">
              <a:spcBef>
                <a:spcPts val="0"/>
              </a:spcBef>
              <a:buClr>
                <a:schemeClr val="lt1"/>
              </a:buClr>
              <a:buSzPct val="100000"/>
              <a:buNone/>
              <a:defRPr sz="3600">
                <a:solidFill>
                  <a:schemeClr val="lt1"/>
                </a:solidFill>
              </a:defRPr>
            </a:lvl9pPr>
          </a:lstStyle>
          <a:p>
            <a:endParaRPr/>
          </a:p>
        </p:txBody>
      </p:sp>
      <p:sp>
        <p:nvSpPr>
          <p:cNvPr id="59" name="Shape 59"/>
          <p:cNvSpPr/>
          <p:nvPr/>
        </p:nvSpPr>
        <p:spPr>
          <a:xfrm>
            <a:off x="3175" y="3486150"/>
            <a:ext cx="635000" cy="815975"/>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60" name="Shape 60"/>
          <p:cNvSpPr/>
          <p:nvPr/>
        </p:nvSpPr>
        <p:spPr>
          <a:xfrm>
            <a:off x="3175" y="4302125"/>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61" name="Shape 61"/>
          <p:cNvSpPr/>
          <p:nvPr/>
        </p:nvSpPr>
        <p:spPr>
          <a:xfrm>
            <a:off x="152400" y="6045200"/>
            <a:ext cx="1317625" cy="8128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62" name="Shape 62"/>
          <p:cNvSpPr/>
          <p:nvPr/>
        </p:nvSpPr>
        <p:spPr>
          <a:xfrm>
            <a:off x="152400" y="5232400"/>
            <a:ext cx="1317625" cy="8128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63" name="Shape 63"/>
          <p:cNvSpPr/>
          <p:nvPr/>
        </p:nvSpPr>
        <p:spPr>
          <a:xfrm>
            <a:off x="7415211" y="0"/>
            <a:ext cx="1555750" cy="816301"/>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64" name="Shape 64"/>
          <p:cNvSpPr/>
          <p:nvPr/>
        </p:nvSpPr>
        <p:spPr>
          <a:xfrm>
            <a:off x="8397875" y="1746911"/>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65" name="Shape 65"/>
          <p:cNvSpPr/>
          <p:nvPr/>
        </p:nvSpPr>
        <p:spPr>
          <a:xfrm>
            <a:off x="8397875" y="2560524"/>
            <a:ext cx="746125" cy="813611"/>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66" name="Shape 66"/>
          <p:cNvSpPr/>
          <p:nvPr/>
        </p:nvSpPr>
        <p:spPr>
          <a:xfrm>
            <a:off x="7415211" y="816300"/>
            <a:ext cx="1555750" cy="813611"/>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1574800" y="4427537"/>
            <a:ext cx="5486399" cy="684300"/>
          </a:xfrm>
          <a:prstGeom prst="rect">
            <a:avLst/>
          </a:prstGeom>
          <a:noFill/>
          <a:ln>
            <a:noFill/>
          </a:ln>
        </p:spPr>
        <p:txBody>
          <a:bodyPr lIns="91425" tIns="91425" rIns="91425" bIns="91425" anchor="t" anchorCtr="0"/>
          <a:lstStyle>
            <a:lvl1pPr marL="0" indent="114300" algn="ctr" rtl="0">
              <a:buSzPct val="100000"/>
              <a:buNone/>
              <a:defRPr sz="1800"/>
            </a:lvl1pPr>
            <a:lvl2pPr marL="0" indent="114300" algn="ctr" rtl="0">
              <a:buSzPct val="100000"/>
              <a:buNone/>
              <a:defRPr sz="1800"/>
            </a:lvl2pPr>
            <a:lvl3pPr marL="0" indent="114300" algn="ctr" rtl="0">
              <a:buSzPct val="100000"/>
              <a:buNone/>
              <a:defRPr sz="1800"/>
            </a:lvl3pPr>
            <a:lvl4pPr marL="0" indent="114300" algn="ctr" rtl="0">
              <a:buSzPct val="100000"/>
              <a:buNone/>
              <a:defRPr sz="1800"/>
            </a:lvl4pPr>
            <a:lvl5pPr marL="0" indent="114300" algn="ctr" rtl="0">
              <a:buSzPct val="100000"/>
              <a:buNone/>
              <a:defRPr sz="1800"/>
            </a:lvl5pPr>
            <a:lvl6pPr marL="0" indent="114300" algn="ctr" rtl="0">
              <a:buSzPct val="100000"/>
              <a:buNone/>
              <a:defRPr sz="1800"/>
            </a:lvl6pPr>
            <a:lvl7pPr marL="0" indent="114300" algn="ctr" rtl="0">
              <a:buSzPct val="100000"/>
              <a:buNone/>
              <a:defRPr sz="1800"/>
            </a:lvl7pPr>
            <a:lvl8pPr marL="0" indent="114300" algn="ctr" rtl="0">
              <a:buSzPct val="100000"/>
              <a:buNone/>
              <a:defRPr sz="1800"/>
            </a:lvl8pPr>
            <a:lvl9pPr marL="0" indent="114300" algn="ctr" rtl="0">
              <a:buSzPct val="100000"/>
              <a:buNone/>
              <a:defRPr sz="1800"/>
            </a:lvl9pPr>
          </a:lstStyle>
          <a:p>
            <a:endParaRPr/>
          </a:p>
        </p:txBody>
      </p:sp>
      <p:sp>
        <p:nvSpPr>
          <p:cNvPr id="69" name="Shape 69"/>
          <p:cNvSpPr/>
          <p:nvPr/>
        </p:nvSpPr>
        <p:spPr>
          <a:xfrm>
            <a:off x="3175" y="3486150"/>
            <a:ext cx="635000" cy="815975"/>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70" name="Shape 70"/>
          <p:cNvSpPr/>
          <p:nvPr/>
        </p:nvSpPr>
        <p:spPr>
          <a:xfrm>
            <a:off x="3175" y="4302125"/>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71" name="Shape 71"/>
          <p:cNvSpPr/>
          <p:nvPr/>
        </p:nvSpPr>
        <p:spPr>
          <a:xfrm>
            <a:off x="152400" y="6045200"/>
            <a:ext cx="1317625" cy="8128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72" name="Shape 72"/>
          <p:cNvSpPr/>
          <p:nvPr/>
        </p:nvSpPr>
        <p:spPr>
          <a:xfrm>
            <a:off x="152400" y="5232400"/>
            <a:ext cx="1317625" cy="8128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73" name="Shape 73"/>
          <p:cNvSpPr/>
          <p:nvPr/>
        </p:nvSpPr>
        <p:spPr>
          <a:xfrm>
            <a:off x="7415211" y="0"/>
            <a:ext cx="1555750" cy="816301"/>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74" name="Shape 74"/>
          <p:cNvSpPr/>
          <p:nvPr/>
        </p:nvSpPr>
        <p:spPr>
          <a:xfrm>
            <a:off x="8397875" y="1746911"/>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75" name="Shape 75"/>
          <p:cNvSpPr/>
          <p:nvPr/>
        </p:nvSpPr>
        <p:spPr>
          <a:xfrm>
            <a:off x="8397875" y="2560524"/>
            <a:ext cx="746125" cy="813611"/>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76" name="Shape 76"/>
          <p:cNvSpPr/>
          <p:nvPr/>
        </p:nvSpPr>
        <p:spPr>
          <a:xfrm>
            <a:off x="7415211" y="816300"/>
            <a:ext cx="1555750" cy="813611"/>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2890DA"/>
            </a:gs>
            <a:gs pos="100000">
              <a:schemeClr val="dk2"/>
            </a:gs>
          </a:gsLst>
          <a:path path="circle">
            <a:fillToRect t="100000" r="100000"/>
          </a:path>
          <a:tileRect l="-100000" b="-100000"/>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6879600" cy="1143000"/>
          </a:xfrm>
          <a:prstGeom prst="rect">
            <a:avLst/>
          </a:prstGeom>
          <a:noFill/>
          <a:ln>
            <a:noFill/>
          </a:ln>
        </p:spPr>
        <p:txBody>
          <a:bodyPr lIns="91425" tIns="91425" rIns="91425" bIns="91425" anchor="b" anchorCtr="0"/>
          <a:lstStyle>
            <a:lvl1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1pPr>
            <a:lvl2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2pPr>
            <a:lvl3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3pPr>
            <a:lvl4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4pPr>
            <a:lvl5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5pPr>
            <a:lvl6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6pPr>
            <a:lvl7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7pPr>
            <a:lvl8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8pPr>
            <a:lvl9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indent="-342900" algn="l" rtl="0">
              <a:spcBef>
                <a:spcPts val="0"/>
              </a:spcBef>
              <a:buClr>
                <a:schemeClr val="lt1"/>
              </a:buClr>
              <a:buSzPct val="166666"/>
              <a:buFont typeface="Arial"/>
              <a:buChar char="•"/>
              <a:defRPr sz="3200" b="0" i="0" u="none" strike="noStrike" cap="none" baseline="0">
                <a:solidFill>
                  <a:schemeClr val="lt1"/>
                </a:solidFill>
                <a:latin typeface="Arial"/>
                <a:ea typeface="Arial"/>
                <a:cs typeface="Arial"/>
                <a:sym typeface="Arial"/>
              </a:defRPr>
            </a:lvl1pPr>
            <a:lvl2pPr marL="742950" indent="-285750" algn="l" rtl="0">
              <a:spcBef>
                <a:spcPts val="560"/>
              </a:spcBef>
              <a:buClr>
                <a:schemeClr val="lt1"/>
              </a:buClr>
              <a:buSzPct val="100000"/>
              <a:buFont typeface="Courier New"/>
              <a:buChar char="o"/>
              <a:defRPr sz="2800" b="0" i="0" u="none" strike="noStrike" cap="none" baseline="0">
                <a:solidFill>
                  <a:schemeClr val="lt1"/>
                </a:solidFill>
                <a:latin typeface="Arial"/>
                <a:ea typeface="Arial"/>
                <a:cs typeface="Arial"/>
                <a:sym typeface="Arial"/>
              </a:defRPr>
            </a:lvl2pPr>
            <a:lvl3pPr marL="1143000" indent="-228600" algn="l" rtl="0">
              <a:spcBef>
                <a:spcPts val="480"/>
              </a:spcBef>
              <a:buClr>
                <a:schemeClr val="lt1"/>
              </a:buClr>
              <a:buSzPct val="100000"/>
              <a:buFont typeface="Wingdings"/>
              <a:buChar char="§"/>
              <a:defRPr sz="2400" b="0" i="0" u="none" strike="noStrike" cap="none" baseline="0">
                <a:solidFill>
                  <a:schemeClr val="lt1"/>
                </a:solidFill>
                <a:latin typeface="Arial"/>
                <a:ea typeface="Arial"/>
                <a:cs typeface="Arial"/>
                <a:sym typeface="Arial"/>
              </a:defRPr>
            </a:lvl3pPr>
            <a:lvl4pPr marL="1600200" indent="-228600" algn="l" rtl="0">
              <a:spcBef>
                <a:spcPts val="400"/>
              </a:spcBef>
              <a:buClr>
                <a:schemeClr val="lt1"/>
              </a:buClr>
              <a:buSzPct val="166666"/>
              <a:buFont typeface="Arial"/>
              <a:buChar char="•"/>
              <a:defRPr sz="2000" b="0" i="0" u="none" strike="noStrike" cap="none" baseline="0">
                <a:solidFill>
                  <a:schemeClr val="lt1"/>
                </a:solidFill>
                <a:latin typeface="Arial"/>
                <a:ea typeface="Arial"/>
                <a:cs typeface="Arial"/>
                <a:sym typeface="Arial"/>
              </a:defRPr>
            </a:lvl4pPr>
            <a:lvl5pPr marL="2057400" indent="-228600" algn="l" rtl="0">
              <a:spcBef>
                <a:spcPts val="400"/>
              </a:spcBef>
              <a:buClr>
                <a:schemeClr val="lt1"/>
              </a:buClr>
              <a:buSzPct val="100000"/>
              <a:buFont typeface="Courier New"/>
              <a:buChar char="o"/>
              <a:defRPr sz="2000" b="0" i="0" u="none" strike="noStrike" cap="none" baseline="0">
                <a:solidFill>
                  <a:schemeClr val="lt1"/>
                </a:solidFill>
                <a:latin typeface="Arial"/>
                <a:ea typeface="Arial"/>
                <a:cs typeface="Arial"/>
                <a:sym typeface="Arial"/>
              </a:defRPr>
            </a:lvl5pPr>
            <a:lvl6pPr marL="2514600" indent="-228600" algn="l" rtl="0">
              <a:spcBef>
                <a:spcPts val="400"/>
              </a:spcBef>
              <a:buClr>
                <a:schemeClr val="lt1"/>
              </a:buClr>
              <a:buSzPct val="100000"/>
              <a:buFont typeface="Wingdings"/>
              <a:buChar char="§"/>
              <a:defRPr sz="2000" b="0" i="0" u="none" strike="noStrike" cap="none" baseline="0">
                <a:solidFill>
                  <a:schemeClr val="lt1"/>
                </a:solidFill>
                <a:latin typeface="Arial"/>
                <a:ea typeface="Arial"/>
                <a:cs typeface="Arial"/>
                <a:sym typeface="Arial"/>
              </a:defRPr>
            </a:lvl6pPr>
            <a:lvl7pPr marL="2971800" indent="-228600" algn="l" rtl="0">
              <a:spcBef>
                <a:spcPts val="400"/>
              </a:spcBef>
              <a:buClr>
                <a:schemeClr val="lt1"/>
              </a:buClr>
              <a:buSzPct val="166666"/>
              <a:buFont typeface="Arial"/>
              <a:buChar char="•"/>
              <a:defRPr sz="2000" b="0" i="0" u="none" strike="noStrike" cap="none" baseline="0">
                <a:solidFill>
                  <a:schemeClr val="lt1"/>
                </a:solidFill>
                <a:latin typeface="Arial"/>
                <a:ea typeface="Arial"/>
                <a:cs typeface="Arial"/>
                <a:sym typeface="Arial"/>
              </a:defRPr>
            </a:lvl7pPr>
            <a:lvl8pPr marL="3429000" indent="-228600" algn="l" rtl="0">
              <a:spcBef>
                <a:spcPts val="400"/>
              </a:spcBef>
              <a:buClr>
                <a:schemeClr val="lt1"/>
              </a:buClr>
              <a:buSzPct val="100000"/>
              <a:buFont typeface="Courier New"/>
              <a:buChar char="o"/>
              <a:defRPr sz="2000" b="0" i="0" u="none" strike="noStrike" cap="none" baseline="0">
                <a:solidFill>
                  <a:schemeClr val="lt1"/>
                </a:solidFill>
                <a:latin typeface="Arial"/>
                <a:ea typeface="Arial"/>
                <a:cs typeface="Arial"/>
                <a:sym typeface="Arial"/>
              </a:defRPr>
            </a:lvl8pPr>
            <a:lvl9pPr marL="3886200" indent="-228600" algn="l" rtl="0">
              <a:spcBef>
                <a:spcPts val="400"/>
              </a:spcBef>
              <a:buClr>
                <a:schemeClr val="lt1"/>
              </a:buClr>
              <a:buSzPct val="100000"/>
              <a:buFont typeface="Wingdings"/>
              <a:buChar char="§"/>
              <a:defRPr sz="2000" b="0" i="0" u="none" strike="noStrike" cap="none" baseline="0">
                <a:solidFill>
                  <a:schemeClr val="lt1"/>
                </a:solidFill>
                <a:latin typeface="Arial"/>
                <a:ea typeface="Arial"/>
                <a:cs typeface="Arial"/>
                <a:sym typeface="Arial"/>
              </a:defRPr>
            </a:lvl9pPr>
          </a:lstStyle>
          <a:p>
            <a:endParaRPr/>
          </a:p>
        </p:txBody>
      </p:sp>
      <p:sp>
        <p:nvSpPr>
          <p:cNvPr id="7" name="Shape 7"/>
          <p:cNvSpPr/>
          <p:nvPr/>
        </p:nvSpPr>
        <p:spPr>
          <a:xfrm>
            <a:off x="0" y="0"/>
            <a:ext cx="3135299" cy="6858000"/>
          </a:xfrm>
          <a:prstGeom prst="rect">
            <a:avLst/>
          </a:prstGeom>
          <a:noFill/>
          <a:ln>
            <a:noFill/>
          </a:ln>
        </p:spPr>
        <p:txBody>
          <a:bodyPr lIns="91425" tIns="45700" rIns="91425" bIns="45700" anchor="t" anchorCtr="0">
            <a:noAutofit/>
          </a:bodyPr>
          <a:lstStyle/>
          <a:p>
            <a:endParaRPr/>
          </a:p>
        </p:txBody>
      </p:sp>
      <p:sp>
        <p:nvSpPr>
          <p:cNvPr id="8" name="Shape 8"/>
          <p:cNvSpPr/>
          <p:nvPr/>
        </p:nvSpPr>
        <p:spPr>
          <a:xfrm>
            <a:off x="3175" y="6045200"/>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9" name="Shape 9"/>
          <p:cNvSpPr/>
          <p:nvPr/>
        </p:nvSpPr>
        <p:spPr>
          <a:xfrm>
            <a:off x="3175" y="5232400"/>
            <a:ext cx="635000" cy="8128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10" name="Shape 10"/>
          <p:cNvSpPr/>
          <p:nvPr/>
        </p:nvSpPr>
        <p:spPr>
          <a:xfrm>
            <a:off x="8397875" y="2689"/>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lIns="91425" tIns="45700" rIns="91425" bIns="45700" anchor="t" anchorCtr="0">
            <a:noAutofit/>
          </a:bodyPr>
          <a:lstStyle/>
          <a:p>
            <a:endParaRPr/>
          </a:p>
        </p:txBody>
      </p:sp>
      <p:sp>
        <p:nvSpPr>
          <p:cNvPr id="11" name="Shape 11"/>
          <p:cNvSpPr/>
          <p:nvPr/>
        </p:nvSpPr>
        <p:spPr>
          <a:xfrm>
            <a:off x="8397875" y="816300"/>
            <a:ext cx="746125" cy="809578"/>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ctrTitle"/>
          </p:nvPr>
        </p:nvSpPr>
        <p:spPr>
          <a:xfrm>
            <a:off x="3245375" y="274466"/>
            <a:ext cx="6400799" cy="1470000"/>
          </a:xfrm>
          <a:prstGeom prst="rect">
            <a:avLst/>
          </a:prstGeom>
        </p:spPr>
        <p:txBody>
          <a:bodyPr lIns="91425" tIns="91425" rIns="91425" bIns="91425" anchor="b" anchorCtr="0">
            <a:noAutofit/>
          </a:bodyPr>
          <a:lstStyle/>
          <a:p>
            <a:pPr>
              <a:buNone/>
            </a:pPr>
            <a:r>
              <a:rPr lang="en"/>
              <a:t>Nation Of Bertie</a:t>
            </a:r>
          </a:p>
        </p:txBody>
      </p:sp>
      <p:sp>
        <p:nvSpPr>
          <p:cNvPr id="80" name="Shape 80"/>
          <p:cNvSpPr txBox="1">
            <a:spLocks noGrp="1"/>
          </p:cNvSpPr>
          <p:nvPr>
            <p:ph type="subTitle" idx="1"/>
          </p:nvPr>
        </p:nvSpPr>
        <p:spPr>
          <a:xfrm>
            <a:off x="1997075" y="3002402"/>
            <a:ext cx="6400799" cy="1162499"/>
          </a:xfrm>
          <a:prstGeom prst="rect">
            <a:avLst/>
          </a:prstGeom>
        </p:spPr>
        <p:txBody>
          <a:bodyPr lIns="91425" tIns="91425" rIns="91425" bIns="91425" anchor="t" anchorCtr="0">
            <a:noAutofit/>
          </a:bodyPr>
          <a:lstStyle/>
          <a:p>
            <a:pPr>
              <a:buNone/>
            </a:pPr>
            <a:r>
              <a:rPr lang="en"/>
              <a:t>Constitution, Duties and Rights</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9"/>
                                        </p:tgtEl>
                                        <p:attrNameLst>
                                          <p:attrName>style.visibility</p:attrName>
                                        </p:attrNameLst>
                                      </p:cBhvr>
                                      <p:to>
                                        <p:strVal val="visible"/>
                                      </p:to>
                                    </p:set>
                                    <p:anim calcmode="lin" valueType="num">
                                      <p:cBhvr additive="base">
                                        <p:cTn id="7" dur="3700"/>
                                        <p:tgtEl>
                                          <p:spTgt spid="79"/>
                                        </p:tgtEl>
                                        <p:attrNameLst>
                                          <p:attrName>ppt_x</p:attrName>
                                        </p:attrNameLst>
                                      </p:cBhvr>
                                      <p:tavLst>
                                        <p:tav tm="0">
                                          <p:val>
                                            <p:strVal val="#ppt_x-1"/>
                                          </p:val>
                                        </p:tav>
                                        <p:tav tm="100000">
                                          <p:val>
                                            <p:strVal val="#ppt_x"/>
                                          </p:val>
                                        </p:tav>
                                      </p:tavLst>
                                    </p:anim>
                                  </p:childTnLst>
                                </p:cTn>
                              </p:par>
                            </p:childTnLst>
                          </p:cTn>
                        </p:par>
                        <p:par>
                          <p:cTn id="8" fill="hold">
                            <p:stCondLst>
                              <p:cond delay="3700"/>
                            </p:stCondLst>
                            <p:childTnLst>
                              <p:par>
                                <p:cTn id="9" presetID="23" presetClass="entr" presetSubtype="16" fill="hold" nodeType="afterEffect">
                                  <p:stCondLst>
                                    <p:cond delay="0"/>
                                  </p:stCondLst>
                                  <p:childTnLst>
                                    <p:set>
                                      <p:cBhvr>
                                        <p:cTn id="10" dur="1" fill="hold">
                                          <p:stCondLst>
                                            <p:cond delay="0"/>
                                          </p:stCondLst>
                                        </p:cTn>
                                        <p:tgtEl>
                                          <p:spTgt spid="80"/>
                                        </p:tgtEl>
                                        <p:attrNameLst>
                                          <p:attrName>style.visibility</p:attrName>
                                        </p:attrNameLst>
                                      </p:cBhvr>
                                      <p:to>
                                        <p:strVal val="visible"/>
                                      </p:to>
                                    </p:set>
                                    <p:anim calcmode="lin" valueType="num">
                                      <p:cBhvr additive="base">
                                        <p:cTn id="11" dur="3600"/>
                                        <p:tgtEl>
                                          <p:spTgt spid="80"/>
                                        </p:tgtEl>
                                        <p:attrNameLst>
                                          <p:attrName>ppt_w</p:attrName>
                                        </p:attrNameLst>
                                      </p:cBhvr>
                                      <p:tavLst>
                                        <p:tav tm="0">
                                          <p:val>
                                            <p:strVal val="0"/>
                                          </p:val>
                                        </p:tav>
                                        <p:tav tm="100000">
                                          <p:val>
                                            <p:strVal val="#ppt_w"/>
                                          </p:val>
                                        </p:tav>
                                      </p:tavLst>
                                    </p:anim>
                                    <p:anim calcmode="lin" valueType="num">
                                      <p:cBhvr additive="base">
                                        <p:cTn id="12" dur="3600"/>
                                        <p:tgtEl>
                                          <p:spTgt spid="80"/>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
              <a:t>Continue BIll Of Rights:</a:t>
            </a:r>
          </a:p>
        </p:txBody>
      </p:sp>
      <p:sp>
        <p:nvSpPr>
          <p:cNvPr id="139" name="Shape 139"/>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marL="457200" lvl="0" indent="-431800" rtl="0">
              <a:buClr>
                <a:schemeClr val="lt1"/>
              </a:buClr>
              <a:buSzPct val="100000"/>
              <a:buFont typeface="Arial"/>
              <a:buAutoNum type="arabicPeriod"/>
            </a:pPr>
            <a:r>
              <a:rPr lang="en"/>
              <a:t>Kids should be able to drive at the age of 13.</a:t>
            </a:r>
          </a:p>
          <a:p>
            <a:pPr marL="457200" lvl="0" indent="-431800" rtl="0">
              <a:buClr>
                <a:schemeClr val="lt1"/>
              </a:buClr>
              <a:buSzPct val="100000"/>
              <a:buFont typeface="Arial"/>
              <a:buAutoNum type="arabicPeriod"/>
            </a:pPr>
            <a:r>
              <a:rPr lang="en"/>
              <a:t>You should be able to drink and smoke at the age of 13..</a:t>
            </a:r>
          </a:p>
          <a:p>
            <a:pPr marL="457200" lvl="0" indent="-431800" rtl="0">
              <a:buClr>
                <a:schemeClr val="lt1"/>
              </a:buClr>
              <a:buSzPct val="100000"/>
              <a:buFont typeface="Arial"/>
              <a:buAutoNum type="arabicPeriod"/>
            </a:pPr>
            <a:r>
              <a:rPr lang="en"/>
              <a:t>no homework for the youth and have a block party every day, where the williams family is invited.</a:t>
            </a:r>
          </a:p>
          <a:p>
            <a:pPr marL="457200" lvl="0" indent="-431800" rtl="0">
              <a:buClr>
                <a:schemeClr val="lt1"/>
              </a:buClr>
              <a:buSzPct val="100000"/>
              <a:buFont typeface="Arial"/>
              <a:buAutoNum type="arabicPeriod"/>
            </a:pPr>
            <a:r>
              <a:rPr lang="en"/>
              <a:t>Santa Clause can come randomly throughout the year. </a:t>
            </a:r>
          </a:p>
          <a:p>
            <a:pPr marL="457200" lvl="0" indent="-431800">
              <a:buClr>
                <a:schemeClr val="lt1"/>
              </a:buClr>
              <a:buSzPct val="100000"/>
              <a:buFont typeface="Arial"/>
              <a:buAutoNum type="arabicPeriod"/>
            </a:pPr>
            <a:r>
              <a:rPr lang="en"/>
              <a:t>Free Ice Cream Every Wendesday.</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4500" fill="hold"/>
                                        <p:tgtEl>
                                          <p:spTgt spid="139">
                                            <p:txEl>
                                              <p:pRg st="0" end="0"/>
                                            </p:txEl>
                                          </p:spTgt>
                                        </p:tgtEl>
                                        <p:attrNameLst>
                                          <p:attrName>r</p:attrName>
                                        </p:attrNameLst>
                                      </p:cBhvr>
                                    </p:animRot>
                                  </p:childTnLst>
                                </p:cTn>
                              </p:par>
                            </p:childTnLst>
                          </p:cTn>
                        </p:par>
                        <p:par>
                          <p:cTn id="7" fill="hold">
                            <p:stCondLst>
                              <p:cond delay="4500"/>
                            </p:stCondLst>
                            <p:childTnLst>
                              <p:par>
                                <p:cTn id="8" presetID="8" presetClass="emph" presetSubtype="0" fill="hold" nodeType="afterEffect">
                                  <p:stCondLst>
                                    <p:cond delay="0"/>
                                  </p:stCondLst>
                                  <p:childTnLst>
                                    <p:animRot by="-21600000">
                                      <p:cBhvr>
                                        <p:cTn id="9" dur="4500" fill="hold"/>
                                        <p:tgtEl>
                                          <p:spTgt spid="139">
                                            <p:txEl>
                                              <p:pRg st="1" end="1"/>
                                            </p:txEl>
                                          </p:spTgt>
                                        </p:tgtEl>
                                        <p:attrNameLst>
                                          <p:attrName>r</p:attrName>
                                        </p:attrNameLst>
                                      </p:cBhvr>
                                    </p:animRot>
                                  </p:childTnLst>
                                </p:cTn>
                              </p:par>
                            </p:childTnLst>
                          </p:cTn>
                        </p:par>
                        <p:par>
                          <p:cTn id="10" fill="hold">
                            <p:stCondLst>
                              <p:cond delay="9000"/>
                            </p:stCondLst>
                            <p:childTnLst>
                              <p:par>
                                <p:cTn id="11" presetID="8" presetClass="emph" presetSubtype="0" fill="hold" nodeType="afterEffect">
                                  <p:stCondLst>
                                    <p:cond delay="0"/>
                                  </p:stCondLst>
                                  <p:childTnLst>
                                    <p:animRot by="-21600000">
                                      <p:cBhvr>
                                        <p:cTn id="12" dur="4500" fill="hold"/>
                                        <p:tgtEl>
                                          <p:spTgt spid="139">
                                            <p:txEl>
                                              <p:pRg st="2" end="2"/>
                                            </p:txEl>
                                          </p:spTgt>
                                        </p:tgtEl>
                                        <p:attrNameLst>
                                          <p:attrName>r</p:attrName>
                                        </p:attrNameLst>
                                      </p:cBhvr>
                                    </p:animRot>
                                  </p:childTnLst>
                                </p:cTn>
                              </p:par>
                            </p:childTnLst>
                          </p:cTn>
                        </p:par>
                        <p:par>
                          <p:cTn id="13" fill="hold">
                            <p:stCondLst>
                              <p:cond delay="13500"/>
                            </p:stCondLst>
                            <p:childTnLst>
                              <p:par>
                                <p:cTn id="14" presetID="8" presetClass="emph" presetSubtype="0" fill="hold" nodeType="afterEffect">
                                  <p:stCondLst>
                                    <p:cond delay="0"/>
                                  </p:stCondLst>
                                  <p:childTnLst>
                                    <p:animRot by="-21600000">
                                      <p:cBhvr>
                                        <p:cTn id="15" dur="4500" fill="hold"/>
                                        <p:tgtEl>
                                          <p:spTgt spid="139">
                                            <p:txEl>
                                              <p:pRg st="3" end="3"/>
                                            </p:txEl>
                                          </p:spTgt>
                                        </p:tgtEl>
                                        <p:attrNameLst>
                                          <p:attrName>r</p:attrName>
                                        </p:attrNameLst>
                                      </p:cBhvr>
                                    </p:animRot>
                                  </p:childTnLst>
                                </p:cTn>
                              </p:par>
                            </p:childTnLst>
                          </p:cTn>
                        </p:par>
                        <p:par>
                          <p:cTn id="16" fill="hold">
                            <p:stCondLst>
                              <p:cond delay="18000"/>
                            </p:stCondLst>
                            <p:childTnLst>
                              <p:par>
                                <p:cTn id="17" presetID="8" presetClass="emph" presetSubtype="0" fill="hold" nodeType="afterEffect">
                                  <p:stCondLst>
                                    <p:cond delay="0"/>
                                  </p:stCondLst>
                                  <p:childTnLst>
                                    <p:animRot by="-21600000">
                                      <p:cBhvr>
                                        <p:cTn id="18" dur="4500" fill="hold"/>
                                        <p:tgtEl>
                                          <p:spTgt spid="139">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rot="756345">
            <a:off x="2862001" y="571933"/>
            <a:ext cx="4022154" cy="1142920"/>
          </a:xfrm>
          <a:prstGeom prst="rect">
            <a:avLst/>
          </a:prstGeom>
        </p:spPr>
        <p:txBody>
          <a:bodyPr lIns="91425" tIns="91425" rIns="91425" bIns="91425" anchor="b" anchorCtr="0">
            <a:noAutofit/>
          </a:bodyPr>
          <a:lstStyle/>
          <a:p>
            <a:pPr algn="ctr">
              <a:buNone/>
            </a:pPr>
            <a:r>
              <a:rPr lang="en"/>
              <a:t>Preamble</a:t>
            </a:r>
          </a:p>
        </p:txBody>
      </p:sp>
      <p:sp>
        <p:nvSpPr>
          <p:cNvPr id="86" name="Shape 86"/>
          <p:cNvSpPr txBox="1">
            <a:spLocks noGrp="1"/>
          </p:cNvSpPr>
          <p:nvPr>
            <p:ph type="body" idx="1"/>
          </p:nvPr>
        </p:nvSpPr>
        <p:spPr>
          <a:xfrm rot="708039">
            <a:off x="696009" y="1939233"/>
            <a:ext cx="8229530" cy="3784689"/>
          </a:xfrm>
          <a:prstGeom prst="rect">
            <a:avLst/>
          </a:prstGeom>
        </p:spPr>
        <p:txBody>
          <a:bodyPr lIns="91425" tIns="91425" rIns="91425" bIns="91425" anchor="t" anchorCtr="0">
            <a:noAutofit/>
          </a:bodyPr>
          <a:lstStyle/>
          <a:p>
            <a:pPr>
              <a:buNone/>
            </a:pPr>
            <a:r>
              <a:rPr lang="en">
                <a:latin typeface="Comic Sans MS"/>
                <a:ea typeface="Comic Sans MS"/>
                <a:cs typeface="Comic Sans MS"/>
                <a:sym typeface="Comic Sans MS"/>
              </a:rPr>
              <a:t>We the people of Bertie put in work in order to strive and prosper to become one nation. We assist everybody with different ethnicities to become equal with all natives. We fight for impartiality and for the right of our citizens.</a:t>
            </a:r>
          </a:p>
        </p:txBody>
      </p:sp>
      <p:sp>
        <p:nvSpPr>
          <p:cNvPr id="87" name="Shape 87"/>
          <p:cNvSpPr/>
          <p:nvPr/>
        </p:nvSpPr>
        <p:spPr>
          <a:xfrm rot="-2448050">
            <a:off x="7166397" y="1063360"/>
            <a:ext cx="747438" cy="1618235"/>
          </a:xfrm>
          <a:prstGeom prst="upDownArrow">
            <a:avLst>
              <a:gd name="adj1" fmla="val 50000"/>
              <a:gd name="adj2"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3800" fill="hold"/>
                                        <p:tgtEl>
                                          <p:spTgt spid="85">
                                            <p:txEl>
                                              <p:pRg st="0" end="0"/>
                                            </p:txEl>
                                          </p:spTgt>
                                        </p:tgtEl>
                                        <p:attrNameLst>
                                          <p:attrName>r</p:attrName>
                                        </p:attrNameLst>
                                      </p:cBhvr>
                                    </p:animRot>
                                  </p:childTnLst>
                                </p:cTn>
                              </p:par>
                            </p:childTnLst>
                          </p:cTn>
                        </p:par>
                        <p:par>
                          <p:cTn id="7" fill="hold">
                            <p:stCondLst>
                              <p:cond delay="3800"/>
                            </p:stCondLst>
                            <p:childTnLst>
                              <p:par>
                                <p:cTn id="8" presetID="8" presetClass="emph" presetSubtype="0" fill="hold" nodeType="afterEffect">
                                  <p:stCondLst>
                                    <p:cond delay="0"/>
                                  </p:stCondLst>
                                  <p:childTnLst>
                                    <p:animRot by="-21600000">
                                      <p:cBhvr>
                                        <p:cTn id="9" dur="3900" fill="hold"/>
                                        <p:tgtEl>
                                          <p:spTgt spid="86">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lgn="ctr">
              <a:buNone/>
            </a:pPr>
            <a:r>
              <a:rPr lang="en"/>
              <a:t>Legislative Branch</a:t>
            </a:r>
          </a:p>
        </p:txBody>
      </p:sp>
      <p:sp>
        <p:nvSpPr>
          <p:cNvPr id="93" name="Shape 93"/>
          <p:cNvSpPr txBox="1">
            <a:spLocks noGrp="1"/>
          </p:cNvSpPr>
          <p:nvPr>
            <p:ph type="body" idx="1"/>
          </p:nvPr>
        </p:nvSpPr>
        <p:spPr>
          <a:xfrm rot="875930">
            <a:off x="426427" y="1353605"/>
            <a:ext cx="4038485" cy="2720944"/>
          </a:xfrm>
          <a:prstGeom prst="rect">
            <a:avLst/>
          </a:prstGeom>
        </p:spPr>
        <p:txBody>
          <a:bodyPr lIns="91425" tIns="91425" rIns="91425" bIns="91425" anchor="t" anchorCtr="0">
            <a:noAutofit/>
          </a:bodyPr>
          <a:lstStyle/>
          <a:p>
            <a:pPr marL="457200" lvl="0" indent="-431800" rtl="0">
              <a:buClr>
                <a:schemeClr val="lt1"/>
              </a:buClr>
              <a:buSzPct val="114285"/>
              <a:buFont typeface="Arial"/>
              <a:buChar char="➔"/>
            </a:pPr>
            <a:r>
              <a:rPr lang="en"/>
              <a:t>The nation of Bertie is a monarchy government, where the oldest daughter of the Williams family is to be the leader.</a:t>
            </a:r>
          </a:p>
          <a:p>
            <a:endParaRPr lang="en"/>
          </a:p>
        </p:txBody>
      </p:sp>
      <p:sp>
        <p:nvSpPr>
          <p:cNvPr id="94" name="Shape 94"/>
          <p:cNvSpPr txBox="1">
            <a:spLocks noGrp="1"/>
          </p:cNvSpPr>
          <p:nvPr>
            <p:ph type="body" idx="2"/>
          </p:nvPr>
        </p:nvSpPr>
        <p:spPr>
          <a:xfrm rot="-773915">
            <a:off x="5012945" y="1186533"/>
            <a:ext cx="4038504" cy="4200718"/>
          </a:xfrm>
          <a:prstGeom prst="rect">
            <a:avLst/>
          </a:prstGeom>
        </p:spPr>
        <p:txBody>
          <a:bodyPr lIns="91425" tIns="91425" rIns="91425" bIns="91425" anchor="t" anchorCtr="0">
            <a:noAutofit/>
          </a:bodyPr>
          <a:lstStyle/>
          <a:p>
            <a:pPr marL="457200" lvl="0" indent="-431800">
              <a:buClr>
                <a:schemeClr val="lt1"/>
              </a:buClr>
              <a:buSzPct val="114285"/>
              <a:buFont typeface="Arial"/>
              <a:buChar char="➔"/>
            </a:pPr>
            <a:r>
              <a:rPr lang="en"/>
              <a:t>Since the Nation of Bertie is a monarchy government the leaders will be chosen from the Williams family every ten years. Whom ever is the oldest daughter of the last leader will be elected.</a:t>
            </a:r>
          </a:p>
        </p:txBody>
      </p:sp>
      <p:sp>
        <p:nvSpPr>
          <p:cNvPr id="95" name="Shape 95"/>
          <p:cNvSpPr txBox="1"/>
          <p:nvPr/>
        </p:nvSpPr>
        <p:spPr>
          <a:xfrm>
            <a:off x="857900" y="4145625"/>
            <a:ext cx="4762199" cy="2712300"/>
          </a:xfrm>
          <a:prstGeom prst="rect">
            <a:avLst/>
          </a:prstGeom>
          <a:noFill/>
        </p:spPr>
        <p:txBody>
          <a:bodyPr lIns="91425" tIns="91425" rIns="91425" bIns="91425" anchor="t" anchorCtr="0">
            <a:noAutofit/>
          </a:bodyPr>
          <a:lstStyle/>
          <a:p>
            <a:pPr>
              <a:buNone/>
            </a:pPr>
            <a:r>
              <a:rPr lang="en" sz="2800">
                <a:solidFill>
                  <a:schemeClr val="lt1"/>
                </a:solidFill>
              </a:rPr>
              <a:t>The monarchy government had the power to insure that law are being met, that citizens rights are being protected, provide education for learning and justice.</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93">
                                            <p:txEl>
                                              <p:pRg st="0" end="0"/>
                                            </p:txEl>
                                          </p:spTgt>
                                        </p:tgtEl>
                                        <p:attrNameLst>
                                          <p:attrName>style.visibility</p:attrName>
                                        </p:attrNameLst>
                                      </p:cBhvr>
                                      <p:to>
                                        <p:strVal val="visible"/>
                                      </p:to>
                                    </p:set>
                                    <p:anim calcmode="lin" valueType="num">
                                      <p:cBhvr additive="base">
                                        <p:cTn id="7" dur="3800"/>
                                        <p:tgtEl>
                                          <p:spTgt spid="93">
                                            <p:txEl>
                                              <p:pRg st="0" end="0"/>
                                            </p:txEl>
                                          </p:spTgt>
                                        </p:tgtEl>
                                        <p:attrNameLst>
                                          <p:attrName>ppt_x</p:attrName>
                                        </p:attrNameLst>
                                      </p:cBhvr>
                                      <p:tavLst>
                                        <p:tav tm="0">
                                          <p:val>
                                            <p:strVal val="#ppt_x-1"/>
                                          </p:val>
                                        </p:tav>
                                        <p:tav tm="100000">
                                          <p:val>
                                            <p:strVal val="#ppt_x"/>
                                          </p:val>
                                        </p:tav>
                                      </p:tavLst>
                                    </p:anim>
                                  </p:childTnLst>
                                </p:cTn>
                              </p:par>
                            </p:childTnLst>
                          </p:cTn>
                        </p:par>
                        <p:par>
                          <p:cTn id="8" fill="hold">
                            <p:stCondLst>
                              <p:cond delay="3800"/>
                            </p:stCondLst>
                            <p:childTnLst>
                              <p:par>
                                <p:cTn id="9" presetID="2" presetClass="entr" presetSubtype="8" fill="hold" nodeType="afterEffect">
                                  <p:stCondLst>
                                    <p:cond delay="0"/>
                                  </p:stCondLst>
                                  <p:childTnLst>
                                    <p:set>
                                      <p:cBhvr>
                                        <p:cTn id="10" dur="1" fill="hold">
                                          <p:stCondLst>
                                            <p:cond delay="0"/>
                                          </p:stCondLst>
                                        </p:cTn>
                                        <p:tgtEl>
                                          <p:spTgt spid="93">
                                            <p:txEl>
                                              <p:pRg st="1" end="1"/>
                                            </p:txEl>
                                          </p:spTgt>
                                        </p:tgtEl>
                                        <p:attrNameLst>
                                          <p:attrName>style.visibility</p:attrName>
                                        </p:attrNameLst>
                                      </p:cBhvr>
                                      <p:to>
                                        <p:strVal val="visible"/>
                                      </p:to>
                                    </p:set>
                                    <p:anim calcmode="lin" valueType="num">
                                      <p:cBhvr additive="base">
                                        <p:cTn id="11" dur="3800"/>
                                        <p:tgtEl>
                                          <p:spTgt spid="93">
                                            <p:txEl>
                                              <p:pRg st="1" end="1"/>
                                            </p:txEl>
                                          </p:spTgt>
                                        </p:tgtEl>
                                        <p:attrNameLst>
                                          <p:attrName>ppt_x</p:attrName>
                                        </p:attrNameLst>
                                      </p:cBhvr>
                                      <p:tavLst>
                                        <p:tav tm="0">
                                          <p:val>
                                            <p:strVal val="#ppt_x-1"/>
                                          </p:val>
                                        </p:tav>
                                        <p:tav tm="100000">
                                          <p:val>
                                            <p:strVal val="#ppt_x"/>
                                          </p:val>
                                        </p:tav>
                                      </p:tavLst>
                                    </p:anim>
                                  </p:childTnLst>
                                </p:cTn>
                              </p:par>
                            </p:childTnLst>
                          </p:cTn>
                        </p:par>
                        <p:par>
                          <p:cTn id="12" fill="hold">
                            <p:stCondLst>
                              <p:cond delay="7600"/>
                            </p:stCondLst>
                            <p:childTnLst>
                              <p:par>
                                <p:cTn id="13" presetID="2" presetClass="entr" presetSubtype="8" fill="hold" nodeType="afterEffect">
                                  <p:stCondLst>
                                    <p:cond delay="0"/>
                                  </p:stCondLst>
                                  <p:childTnLst>
                                    <p:set>
                                      <p:cBhvr>
                                        <p:cTn id="14" dur="1" fill="hold">
                                          <p:stCondLst>
                                            <p:cond delay="0"/>
                                          </p:stCondLst>
                                        </p:cTn>
                                        <p:tgtEl>
                                          <p:spTgt spid="94">
                                            <p:txEl>
                                              <p:pRg st="0" end="0"/>
                                            </p:txEl>
                                          </p:spTgt>
                                        </p:tgtEl>
                                        <p:attrNameLst>
                                          <p:attrName>style.visibility</p:attrName>
                                        </p:attrNameLst>
                                      </p:cBhvr>
                                      <p:to>
                                        <p:strVal val="visible"/>
                                      </p:to>
                                    </p:set>
                                    <p:anim calcmode="lin" valueType="num">
                                      <p:cBhvr additive="base">
                                        <p:cTn id="15" dur="4700"/>
                                        <p:tgtEl>
                                          <p:spTgt spid="94">
                                            <p:txEl>
                                              <p:pRg st="0" end="0"/>
                                            </p:txEl>
                                          </p:spTgt>
                                        </p:tgtEl>
                                        <p:attrNameLst>
                                          <p:attrName>ppt_x</p:attrName>
                                        </p:attrNameLst>
                                      </p:cBhvr>
                                      <p:tavLst>
                                        <p:tav tm="0">
                                          <p:val>
                                            <p:strVal val="#ppt_x-1"/>
                                          </p:val>
                                        </p:tav>
                                        <p:tav tm="100000">
                                          <p:val>
                                            <p:strVal val="#ppt_x"/>
                                          </p:val>
                                        </p:tav>
                                      </p:tavLst>
                                    </p:anim>
                                  </p:childTnLst>
                                </p:cTn>
                              </p:par>
                            </p:childTnLst>
                          </p:cTn>
                        </p:par>
                        <p:par>
                          <p:cTn id="16" fill="hold">
                            <p:stCondLst>
                              <p:cond delay="12300"/>
                            </p:stCondLst>
                            <p:childTnLst>
                              <p:par>
                                <p:cTn id="17" presetID="2" presetClass="entr" presetSubtype="8" fill="hold" nodeType="afterEffect">
                                  <p:stCondLst>
                                    <p:cond delay="0"/>
                                  </p:stCondLst>
                                  <p:childTnLst>
                                    <p:set>
                                      <p:cBhvr>
                                        <p:cTn id="18" dur="1" fill="hold">
                                          <p:stCondLst>
                                            <p:cond delay="0"/>
                                          </p:stCondLst>
                                        </p:cTn>
                                        <p:tgtEl>
                                          <p:spTgt spid="95">
                                            <p:txEl>
                                              <p:pRg st="0" end="0"/>
                                            </p:txEl>
                                          </p:spTgt>
                                        </p:tgtEl>
                                        <p:attrNameLst>
                                          <p:attrName>style.visibility</p:attrName>
                                        </p:attrNameLst>
                                      </p:cBhvr>
                                      <p:to>
                                        <p:strVal val="visible"/>
                                      </p:to>
                                    </p:set>
                                    <p:anim calcmode="lin" valueType="num">
                                      <p:cBhvr additive="base">
                                        <p:cTn id="19" dur="4400"/>
                                        <p:tgtEl>
                                          <p:spTgt spid="95">
                                            <p:txEl>
                                              <p:pRg st="0" end="0"/>
                                            </p:txEl>
                                          </p:spTgt>
                                        </p:tgtEl>
                                        <p:attrNameLst>
                                          <p:attrName>ppt_x</p:attrName>
                                        </p:attrNameLst>
                                      </p:cBhvr>
                                      <p:tavLst>
                                        <p:tav tm="0">
                                          <p:val>
                                            <p:strVal val="#ppt_x-1"/>
                                          </p:val>
                                        </p:tav>
                                        <p:tav tm="100000">
                                          <p:val>
                                            <p:strVal val="#ppt_x"/>
                                          </p:val>
                                        </p:tav>
                                      </p:tavLst>
                                    </p:anim>
                                  </p:childTnLst>
                                </p:cTn>
                              </p:par>
                            </p:childTnLst>
                          </p:cTn>
                        </p:par>
                        <p:par>
                          <p:cTn id="20" fill="hold">
                            <p:stCondLst>
                              <p:cond delay="16700"/>
                            </p:stCondLst>
                            <p:childTnLst>
                              <p:par>
                                <p:cTn id="21" presetID="8" presetClass="emph" presetSubtype="0" fill="hold" nodeType="afterEffect">
                                  <p:stCondLst>
                                    <p:cond delay="0"/>
                                  </p:stCondLst>
                                  <p:childTnLst>
                                    <p:animRot by="-21600000">
                                      <p:cBhvr>
                                        <p:cTn id="22" dur="4100" fill="hold"/>
                                        <p:tgtEl>
                                          <p:spTgt spid="92">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lgn="ctr">
              <a:buNone/>
            </a:pPr>
            <a:r>
              <a:rPr lang="en"/>
              <a:t>Executive Branch</a:t>
            </a:r>
          </a:p>
        </p:txBody>
      </p:sp>
      <p:sp>
        <p:nvSpPr>
          <p:cNvPr id="101" name="Shape 101"/>
          <p:cNvSpPr txBox="1">
            <a:spLocks noGrp="1"/>
          </p:cNvSpPr>
          <p:nvPr>
            <p:ph type="body" idx="1"/>
          </p:nvPr>
        </p:nvSpPr>
        <p:spPr>
          <a:xfrm>
            <a:off x="71925" y="1321050"/>
            <a:ext cx="4038599" cy="4215900"/>
          </a:xfrm>
          <a:prstGeom prst="rect">
            <a:avLst/>
          </a:prstGeom>
        </p:spPr>
        <p:txBody>
          <a:bodyPr lIns="91425" tIns="91425" rIns="91425" bIns="91425" anchor="t" anchorCtr="0">
            <a:noAutofit/>
          </a:bodyPr>
          <a:lstStyle/>
          <a:p>
            <a:pPr marL="457200" lvl="0" indent="-431800">
              <a:buClr>
                <a:schemeClr val="lt1"/>
              </a:buClr>
              <a:buSzPct val="114285"/>
              <a:buFont typeface="Arial"/>
              <a:buAutoNum type="arabicPeriod"/>
            </a:pPr>
            <a:r>
              <a:rPr lang="en"/>
              <a:t>The Nation of Bertie, government will be lead by the oldest William daughter next in line with the help of other officials that she has chosen to help her with the duty of maintaining a civilized nation. </a:t>
            </a:r>
          </a:p>
        </p:txBody>
      </p:sp>
      <p:sp>
        <p:nvSpPr>
          <p:cNvPr id="102" name="Shape 102"/>
          <p:cNvSpPr txBox="1">
            <a:spLocks noGrp="1"/>
          </p:cNvSpPr>
          <p:nvPr>
            <p:ph type="body" idx="2"/>
          </p:nvPr>
        </p:nvSpPr>
        <p:spPr>
          <a:xfrm>
            <a:off x="4648200" y="1600200"/>
            <a:ext cx="4038599" cy="4840199"/>
          </a:xfrm>
          <a:prstGeom prst="rect">
            <a:avLst/>
          </a:prstGeom>
        </p:spPr>
        <p:txBody>
          <a:bodyPr lIns="91425" tIns="91425" rIns="91425" bIns="91425" anchor="t" anchorCtr="0">
            <a:noAutofit/>
          </a:bodyPr>
          <a:lstStyle/>
          <a:p>
            <a:pPr lvl="0">
              <a:buNone/>
            </a:pPr>
            <a:r>
              <a:rPr lang="en"/>
              <a:t>2. The leader will have the power to create and amend laws, to determine whether somebody is guilty or innocent of a crime, to determine if something is helping or destroying their nation, and to make sure that their nation is protected. </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4200" fill="hold"/>
                                        <p:tgtEl>
                                          <p:spTgt spid="100">
                                            <p:txEl>
                                              <p:pRg st="0" end="0"/>
                                            </p:txEl>
                                          </p:spTgt>
                                        </p:tgtEl>
                                        <p:attrNameLst>
                                          <p:attrName>r</p:attrName>
                                        </p:attrNameLst>
                                      </p:cBhvr>
                                    </p:animRot>
                                  </p:childTnLst>
                                </p:cTn>
                              </p:par>
                            </p:childTnLst>
                          </p:cTn>
                        </p:par>
                        <p:par>
                          <p:cTn id="7" fill="hold">
                            <p:stCondLst>
                              <p:cond delay="4200"/>
                            </p:stCondLst>
                            <p:childTnLst>
                              <p:par>
                                <p:cTn id="8" presetID="2" presetClass="entr" presetSubtype="8" fill="hold" nodeType="afterEffect">
                                  <p:stCondLst>
                                    <p:cond delay="0"/>
                                  </p:stCondLst>
                                  <p:childTnLst>
                                    <p:set>
                                      <p:cBhvr>
                                        <p:cTn id="9" dur="1" fill="hold">
                                          <p:stCondLst>
                                            <p:cond delay="0"/>
                                          </p:stCondLst>
                                        </p:cTn>
                                        <p:tgtEl>
                                          <p:spTgt spid="101">
                                            <p:txEl>
                                              <p:pRg st="0" end="0"/>
                                            </p:txEl>
                                          </p:spTgt>
                                        </p:tgtEl>
                                        <p:attrNameLst>
                                          <p:attrName>style.visibility</p:attrName>
                                        </p:attrNameLst>
                                      </p:cBhvr>
                                      <p:to>
                                        <p:strVal val="visible"/>
                                      </p:to>
                                    </p:set>
                                    <p:anim calcmode="lin" valueType="num">
                                      <p:cBhvr additive="base">
                                        <p:cTn id="10" dur="4000"/>
                                        <p:tgtEl>
                                          <p:spTgt spid="101">
                                            <p:txEl>
                                              <p:pRg st="0" end="0"/>
                                            </p:txEl>
                                          </p:spTgt>
                                        </p:tgtEl>
                                        <p:attrNameLst>
                                          <p:attrName>ppt_x</p:attrName>
                                        </p:attrNameLst>
                                      </p:cBhvr>
                                      <p:tavLst>
                                        <p:tav tm="0">
                                          <p:val>
                                            <p:strVal val="#ppt_x-1"/>
                                          </p:val>
                                        </p:tav>
                                        <p:tav tm="100000">
                                          <p:val>
                                            <p:strVal val="#ppt_x"/>
                                          </p:val>
                                        </p:tav>
                                      </p:tavLst>
                                    </p:anim>
                                  </p:childTnLst>
                                </p:cTn>
                              </p:par>
                            </p:childTnLst>
                          </p:cTn>
                        </p:par>
                        <p:par>
                          <p:cTn id="11" fill="hold">
                            <p:stCondLst>
                              <p:cond delay="8200"/>
                            </p:stCondLst>
                            <p:childTnLst>
                              <p:par>
                                <p:cTn id="12" presetID="2" presetClass="entr" presetSubtype="8" fill="hold" nodeType="afterEffect">
                                  <p:stCondLst>
                                    <p:cond delay="0"/>
                                  </p:stCondLst>
                                  <p:childTnLst>
                                    <p:set>
                                      <p:cBhvr>
                                        <p:cTn id="13" dur="1" fill="hold">
                                          <p:stCondLst>
                                            <p:cond delay="0"/>
                                          </p:stCondLst>
                                        </p:cTn>
                                        <p:tgtEl>
                                          <p:spTgt spid="102">
                                            <p:txEl>
                                              <p:pRg st="0" end="0"/>
                                            </p:txEl>
                                          </p:spTgt>
                                        </p:tgtEl>
                                        <p:attrNameLst>
                                          <p:attrName>style.visibility</p:attrName>
                                        </p:attrNameLst>
                                      </p:cBhvr>
                                      <p:to>
                                        <p:strVal val="visible"/>
                                      </p:to>
                                    </p:set>
                                    <p:anim calcmode="lin" valueType="num">
                                      <p:cBhvr additive="base">
                                        <p:cTn id="14" dur="4000"/>
                                        <p:tgtEl>
                                          <p:spTgt spid="102">
                                            <p:txEl>
                                              <p:pRg st="0" end="0"/>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lgn="ctr">
              <a:buNone/>
            </a:pPr>
            <a:r>
              <a:rPr lang="en"/>
              <a:t>William’s Oath</a:t>
            </a:r>
          </a:p>
        </p:txBody>
      </p:sp>
      <p:sp>
        <p:nvSpPr>
          <p:cNvPr id="108" name="Shape 108"/>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a:buNone/>
            </a:pPr>
            <a:r>
              <a:rPr lang="en"/>
              <a:t>“ I ___________________, solemnly promise to protect this nation, its citizens and to make sure I make choices that will help us strive and prosper, to become a great equal nation”.</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08">
                                            <p:txEl>
                                              <p:pRg st="0" end="0"/>
                                            </p:txEl>
                                          </p:spTgt>
                                        </p:tgtEl>
                                        <p:attrNameLst>
                                          <p:attrName>style.visibility</p:attrName>
                                        </p:attrNameLst>
                                      </p:cBhvr>
                                      <p:to>
                                        <p:strVal val="visible"/>
                                      </p:to>
                                    </p:set>
                                    <p:anim calcmode="lin" valueType="num">
                                      <p:cBhvr additive="base">
                                        <p:cTn id="7" dur="4000"/>
                                        <p:tgtEl>
                                          <p:spTgt spid="108">
                                            <p:txEl>
                                              <p:pRg st="0" end="0"/>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395550" y="-12"/>
            <a:ext cx="6879600" cy="1143000"/>
          </a:xfrm>
          <a:prstGeom prst="rect">
            <a:avLst/>
          </a:prstGeom>
        </p:spPr>
        <p:txBody>
          <a:bodyPr lIns="91425" tIns="91425" rIns="91425" bIns="91425" anchor="b" anchorCtr="0">
            <a:noAutofit/>
          </a:bodyPr>
          <a:lstStyle/>
          <a:p>
            <a:pPr algn="ctr">
              <a:buNone/>
            </a:pPr>
            <a:r>
              <a:rPr lang="en"/>
              <a:t>Judicial Branch</a:t>
            </a:r>
          </a:p>
        </p:txBody>
      </p:sp>
      <p:sp>
        <p:nvSpPr>
          <p:cNvPr id="114" name="Shape 114"/>
          <p:cNvSpPr txBox="1">
            <a:spLocks noGrp="1"/>
          </p:cNvSpPr>
          <p:nvPr>
            <p:ph type="body" idx="1"/>
          </p:nvPr>
        </p:nvSpPr>
        <p:spPr>
          <a:xfrm rot="906034">
            <a:off x="595802" y="1214982"/>
            <a:ext cx="4038551" cy="3846211"/>
          </a:xfrm>
          <a:prstGeom prst="rect">
            <a:avLst/>
          </a:prstGeom>
        </p:spPr>
        <p:txBody>
          <a:bodyPr lIns="91425" tIns="91425" rIns="91425" bIns="91425" anchor="t" anchorCtr="0">
            <a:noAutofit/>
          </a:bodyPr>
          <a:lstStyle/>
          <a:p>
            <a:pPr marL="457200" lvl="0" indent="-381000">
              <a:buClr>
                <a:schemeClr val="lt1"/>
              </a:buClr>
              <a:buSzPct val="100000"/>
              <a:buFont typeface="Arial"/>
              <a:buChar char="★"/>
            </a:pPr>
            <a:r>
              <a:rPr lang="en" sz="2400"/>
              <a:t>The nation of Bertie court system consists of officials appointed by the leader. While the jury is made up of Bertie Citizens that get switched up often. This is to make sure there is no kind of discrimination against the person accused.</a:t>
            </a:r>
          </a:p>
        </p:txBody>
      </p:sp>
      <p:sp>
        <p:nvSpPr>
          <p:cNvPr id="115" name="Shape 115"/>
          <p:cNvSpPr txBox="1">
            <a:spLocks noGrp="1"/>
          </p:cNvSpPr>
          <p:nvPr>
            <p:ph type="body" idx="2"/>
          </p:nvPr>
        </p:nvSpPr>
        <p:spPr>
          <a:xfrm rot="648097">
            <a:off x="5002669" y="718026"/>
            <a:ext cx="4038758" cy="4840122"/>
          </a:xfrm>
          <a:prstGeom prst="rect">
            <a:avLst/>
          </a:prstGeom>
        </p:spPr>
        <p:txBody>
          <a:bodyPr lIns="91425" tIns="91425" rIns="91425" bIns="91425" anchor="t" anchorCtr="0">
            <a:noAutofit/>
          </a:bodyPr>
          <a:lstStyle/>
          <a:p>
            <a:pPr marL="457200" lvl="0" indent="-381000">
              <a:buClr>
                <a:schemeClr val="lt1"/>
              </a:buClr>
              <a:buSzPct val="100000"/>
              <a:buFont typeface="Arial"/>
              <a:buChar char="➢"/>
            </a:pPr>
            <a:r>
              <a:rPr lang="en" sz="2400"/>
              <a:t>In the nation of Bertie when somebody is accused of a crime the leader gives the person the right to a fair trial and jury of citizens of every kind. The accused person has the chance to be proven innocent or guilty rather than just being punished.He has the right to have a lawyer to defend him if the person is found guilty they are punished but with reasonable.</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14"/>
                                        </p:tgtEl>
                                        <p:attrNameLst>
                                          <p:attrName>style.visibility</p:attrName>
                                        </p:attrNameLst>
                                      </p:cBhvr>
                                      <p:to>
                                        <p:strVal val="visible"/>
                                      </p:to>
                                    </p:set>
                                    <p:anim calcmode="lin" valueType="num">
                                      <p:cBhvr additive="base">
                                        <p:cTn id="7" dur="4300"/>
                                        <p:tgtEl>
                                          <p:spTgt spid="114"/>
                                        </p:tgtEl>
                                        <p:attrNameLst>
                                          <p:attrName>ppt_x</p:attrName>
                                        </p:attrNameLst>
                                      </p:cBhvr>
                                      <p:tavLst>
                                        <p:tav tm="0">
                                          <p:val>
                                            <p:strVal val="#ppt_x-1"/>
                                          </p:val>
                                        </p:tav>
                                        <p:tav tm="100000">
                                          <p:val>
                                            <p:strVal val="#ppt_x"/>
                                          </p:val>
                                        </p:tav>
                                      </p:tavLst>
                                    </p:anim>
                                  </p:childTnLst>
                                </p:cTn>
                              </p:par>
                            </p:childTnLst>
                          </p:cTn>
                        </p:par>
                        <p:par>
                          <p:cTn id="8" fill="hold">
                            <p:stCondLst>
                              <p:cond delay="4300"/>
                            </p:stCondLst>
                            <p:childTnLst>
                              <p:par>
                                <p:cTn id="9" presetID="2" presetClass="entr" presetSubtype="8" fill="hold" nodeType="afterEffect">
                                  <p:stCondLst>
                                    <p:cond delay="0"/>
                                  </p:stCondLst>
                                  <p:childTnLst>
                                    <p:set>
                                      <p:cBhvr>
                                        <p:cTn id="10" dur="1" fill="hold">
                                          <p:stCondLst>
                                            <p:cond delay="0"/>
                                          </p:stCondLst>
                                        </p:cTn>
                                        <p:tgtEl>
                                          <p:spTgt spid="115">
                                            <p:txEl>
                                              <p:pRg st="0" end="0"/>
                                            </p:txEl>
                                          </p:spTgt>
                                        </p:tgtEl>
                                        <p:attrNameLst>
                                          <p:attrName>style.visibility</p:attrName>
                                        </p:attrNameLst>
                                      </p:cBhvr>
                                      <p:to>
                                        <p:strVal val="visible"/>
                                      </p:to>
                                    </p:set>
                                    <p:anim calcmode="lin" valueType="num">
                                      <p:cBhvr additive="base">
                                        <p:cTn id="11" dur="4200"/>
                                        <p:tgtEl>
                                          <p:spTgt spid="115">
                                            <p:txEl>
                                              <p:pRg st="0" end="0"/>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lgn="ctr">
              <a:buNone/>
            </a:pPr>
            <a:r>
              <a:rPr lang="en"/>
              <a:t>Ratification</a:t>
            </a:r>
          </a:p>
        </p:txBody>
      </p:sp>
      <p:sp>
        <p:nvSpPr>
          <p:cNvPr id="121" name="Shape 121"/>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marL="457200" lvl="0" indent="-431800">
              <a:buClr>
                <a:schemeClr val="lt1"/>
              </a:buClr>
              <a:buSzPct val="100000"/>
              <a:buFont typeface="Arial"/>
              <a:buChar char="❏"/>
            </a:pPr>
            <a:r>
              <a:rPr lang="en"/>
              <a:t>This document becomes official law when the leader(since this is a monarchy) has signed and agreed on what its contents provide, but for it to be really official, one of the officials has to rewrite their own document of approval stating they have read what the leader said and will do anything to make that and more appropriate. </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anim calcmode="lin" valueType="num">
                                      <p:cBhvr additive="base">
                                        <p:cTn id="7" dur="3900"/>
                                        <p:tgtEl>
                                          <p:spTgt spid="121">
                                            <p:txEl>
                                              <p:pRg st="0" end="0"/>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
              <a:t>Signed Ratification</a:t>
            </a:r>
          </a:p>
        </p:txBody>
      </p:sp>
      <p:sp>
        <p:nvSpPr>
          <p:cNvPr id="127" name="Shape 127"/>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marL="457200" lvl="0" indent="-431800" rtl="0">
              <a:buClr>
                <a:schemeClr val="lt1"/>
              </a:buClr>
              <a:buSzPct val="100000"/>
              <a:buFont typeface="Arial"/>
              <a:buChar char="❏"/>
            </a:pPr>
            <a:r>
              <a:rPr lang="en"/>
              <a:t>Tyler Williams</a:t>
            </a:r>
          </a:p>
          <a:p>
            <a:pPr marL="457200" lvl="0" indent="-431800" rtl="0">
              <a:buClr>
                <a:schemeClr val="lt1"/>
              </a:buClr>
              <a:buSzPct val="100000"/>
              <a:buFont typeface="Arial"/>
              <a:buChar char="❏"/>
            </a:pPr>
            <a:r>
              <a:rPr lang="en"/>
              <a:t>Aaliyah Harrell</a:t>
            </a:r>
          </a:p>
          <a:p>
            <a:pPr marL="457200" lvl="0" indent="-431800" rtl="0">
              <a:buClr>
                <a:schemeClr val="lt1"/>
              </a:buClr>
              <a:buSzPct val="100000"/>
              <a:buFont typeface="Arial"/>
              <a:buChar char="❏"/>
            </a:pPr>
            <a:r>
              <a:rPr lang="en"/>
              <a:t>Delonte Tappen ( rewrote the official document)</a:t>
            </a:r>
          </a:p>
          <a:p>
            <a:pPr marL="457200" lvl="0" indent="-431800" rtl="0">
              <a:buClr>
                <a:schemeClr val="lt1"/>
              </a:buClr>
              <a:buSzPct val="100000"/>
              <a:buFont typeface="Arial"/>
              <a:buChar char="❏"/>
            </a:pPr>
            <a:r>
              <a:rPr lang="en"/>
              <a:t>Asha Hayes</a:t>
            </a:r>
          </a:p>
          <a:p>
            <a:pPr marL="457200" lvl="0" indent="-431800" rtl="0">
              <a:buClr>
                <a:schemeClr val="lt1"/>
              </a:buClr>
              <a:buSzPct val="100000"/>
              <a:buFont typeface="Arial"/>
              <a:buChar char="❏"/>
            </a:pPr>
            <a:r>
              <a:rPr lang="en"/>
              <a:t>Hannah Montana</a:t>
            </a:r>
          </a:p>
          <a:p>
            <a:pPr marL="457200" lvl="0" indent="-431800" rtl="0">
              <a:buClr>
                <a:schemeClr val="lt1"/>
              </a:buClr>
              <a:buSzPct val="100000"/>
              <a:buFont typeface="Arial"/>
              <a:buChar char="❏"/>
            </a:pPr>
            <a:r>
              <a:rPr lang="en"/>
              <a:t>Jessie</a:t>
            </a:r>
          </a:p>
          <a:p>
            <a:pPr marL="457200" lvl="0" indent="-431800">
              <a:buClr>
                <a:schemeClr val="lt1"/>
              </a:buClr>
              <a:buSzPct val="100000"/>
              <a:buFont typeface="Arial"/>
              <a:buChar char="❏"/>
            </a:pPr>
            <a:r>
              <a:rPr lang="en"/>
              <a:t>Zendaya</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anim calcmode="lin" valueType="num">
                                      <p:cBhvr additive="base">
                                        <p:cTn id="7" dur="4300"/>
                                        <p:tgtEl>
                                          <p:spTgt spid="127">
                                            <p:txEl>
                                              <p:pRg st="0" end="0"/>
                                            </p:txEl>
                                          </p:spTgt>
                                        </p:tgtEl>
                                        <p:attrNameLst>
                                          <p:attrName>ppt_x</p:attrName>
                                        </p:attrNameLst>
                                      </p:cBhvr>
                                      <p:tavLst>
                                        <p:tav tm="0">
                                          <p:val>
                                            <p:strVal val="#ppt_x-1"/>
                                          </p:val>
                                        </p:tav>
                                        <p:tav tm="100000">
                                          <p:val>
                                            <p:strVal val="#ppt_x"/>
                                          </p:val>
                                        </p:tav>
                                      </p:tavLst>
                                    </p:anim>
                                  </p:childTnLst>
                                </p:cTn>
                              </p:par>
                            </p:childTnLst>
                          </p:cTn>
                        </p:par>
                        <p:par>
                          <p:cTn id="8" fill="hold">
                            <p:stCondLst>
                              <p:cond delay="4300"/>
                            </p:stCondLst>
                            <p:childTnLst>
                              <p:par>
                                <p:cTn id="9" presetID="2" presetClass="entr" presetSubtype="8" fill="hold" nodeType="after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anim calcmode="lin" valueType="num">
                                      <p:cBhvr additive="base">
                                        <p:cTn id="11" dur="4300"/>
                                        <p:tgtEl>
                                          <p:spTgt spid="127">
                                            <p:txEl>
                                              <p:pRg st="1" end="1"/>
                                            </p:txEl>
                                          </p:spTgt>
                                        </p:tgtEl>
                                        <p:attrNameLst>
                                          <p:attrName>ppt_x</p:attrName>
                                        </p:attrNameLst>
                                      </p:cBhvr>
                                      <p:tavLst>
                                        <p:tav tm="0">
                                          <p:val>
                                            <p:strVal val="#ppt_x-1"/>
                                          </p:val>
                                        </p:tav>
                                        <p:tav tm="100000">
                                          <p:val>
                                            <p:strVal val="#ppt_x"/>
                                          </p:val>
                                        </p:tav>
                                      </p:tavLst>
                                    </p:anim>
                                  </p:childTnLst>
                                </p:cTn>
                              </p:par>
                            </p:childTnLst>
                          </p:cTn>
                        </p:par>
                        <p:par>
                          <p:cTn id="12" fill="hold">
                            <p:stCondLst>
                              <p:cond delay="8600"/>
                            </p:stCondLst>
                            <p:childTnLst>
                              <p:par>
                                <p:cTn id="13" presetID="2" presetClass="entr" presetSubtype="8" fill="hold" nodeType="after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anim calcmode="lin" valueType="num">
                                      <p:cBhvr additive="base">
                                        <p:cTn id="15" dur="4300"/>
                                        <p:tgtEl>
                                          <p:spTgt spid="127">
                                            <p:txEl>
                                              <p:pRg st="2" end="2"/>
                                            </p:txEl>
                                          </p:spTgt>
                                        </p:tgtEl>
                                        <p:attrNameLst>
                                          <p:attrName>ppt_x</p:attrName>
                                        </p:attrNameLst>
                                      </p:cBhvr>
                                      <p:tavLst>
                                        <p:tav tm="0">
                                          <p:val>
                                            <p:strVal val="#ppt_x-1"/>
                                          </p:val>
                                        </p:tav>
                                        <p:tav tm="100000">
                                          <p:val>
                                            <p:strVal val="#ppt_x"/>
                                          </p:val>
                                        </p:tav>
                                      </p:tavLst>
                                    </p:anim>
                                  </p:childTnLst>
                                </p:cTn>
                              </p:par>
                            </p:childTnLst>
                          </p:cTn>
                        </p:par>
                        <p:par>
                          <p:cTn id="16" fill="hold">
                            <p:stCondLst>
                              <p:cond delay="12900"/>
                            </p:stCondLst>
                            <p:childTnLst>
                              <p:par>
                                <p:cTn id="17" presetID="2" presetClass="entr" presetSubtype="8" fill="hold" nodeType="after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anim calcmode="lin" valueType="num">
                                      <p:cBhvr additive="base">
                                        <p:cTn id="19" dur="4300"/>
                                        <p:tgtEl>
                                          <p:spTgt spid="127">
                                            <p:txEl>
                                              <p:pRg st="3" end="3"/>
                                            </p:txEl>
                                          </p:spTgt>
                                        </p:tgtEl>
                                        <p:attrNameLst>
                                          <p:attrName>ppt_x</p:attrName>
                                        </p:attrNameLst>
                                      </p:cBhvr>
                                      <p:tavLst>
                                        <p:tav tm="0">
                                          <p:val>
                                            <p:strVal val="#ppt_x-1"/>
                                          </p:val>
                                        </p:tav>
                                        <p:tav tm="100000">
                                          <p:val>
                                            <p:strVal val="#ppt_x"/>
                                          </p:val>
                                        </p:tav>
                                      </p:tavLst>
                                    </p:anim>
                                  </p:childTnLst>
                                </p:cTn>
                              </p:par>
                            </p:childTnLst>
                          </p:cTn>
                        </p:par>
                        <p:par>
                          <p:cTn id="20" fill="hold">
                            <p:stCondLst>
                              <p:cond delay="17200"/>
                            </p:stCondLst>
                            <p:childTnLst>
                              <p:par>
                                <p:cTn id="21" presetID="2" presetClass="entr" presetSubtype="8" fill="hold" nodeType="afterEffect">
                                  <p:stCondLst>
                                    <p:cond delay="0"/>
                                  </p:stCondLst>
                                  <p:childTnLst>
                                    <p:set>
                                      <p:cBhvr>
                                        <p:cTn id="22" dur="1" fill="hold">
                                          <p:stCondLst>
                                            <p:cond delay="0"/>
                                          </p:stCondLst>
                                        </p:cTn>
                                        <p:tgtEl>
                                          <p:spTgt spid="127">
                                            <p:txEl>
                                              <p:pRg st="4" end="4"/>
                                            </p:txEl>
                                          </p:spTgt>
                                        </p:tgtEl>
                                        <p:attrNameLst>
                                          <p:attrName>style.visibility</p:attrName>
                                        </p:attrNameLst>
                                      </p:cBhvr>
                                      <p:to>
                                        <p:strVal val="visible"/>
                                      </p:to>
                                    </p:set>
                                    <p:anim calcmode="lin" valueType="num">
                                      <p:cBhvr additive="base">
                                        <p:cTn id="23" dur="4300"/>
                                        <p:tgtEl>
                                          <p:spTgt spid="127">
                                            <p:txEl>
                                              <p:pRg st="4" end="4"/>
                                            </p:txEl>
                                          </p:spTgt>
                                        </p:tgtEl>
                                        <p:attrNameLst>
                                          <p:attrName>ppt_x</p:attrName>
                                        </p:attrNameLst>
                                      </p:cBhvr>
                                      <p:tavLst>
                                        <p:tav tm="0">
                                          <p:val>
                                            <p:strVal val="#ppt_x-1"/>
                                          </p:val>
                                        </p:tav>
                                        <p:tav tm="100000">
                                          <p:val>
                                            <p:strVal val="#ppt_x"/>
                                          </p:val>
                                        </p:tav>
                                      </p:tavLst>
                                    </p:anim>
                                  </p:childTnLst>
                                </p:cTn>
                              </p:par>
                            </p:childTnLst>
                          </p:cTn>
                        </p:par>
                        <p:par>
                          <p:cTn id="24" fill="hold">
                            <p:stCondLst>
                              <p:cond delay="21500"/>
                            </p:stCondLst>
                            <p:childTnLst>
                              <p:par>
                                <p:cTn id="25" presetID="2" presetClass="entr" presetSubtype="8" fill="hold" nodeType="afterEffect">
                                  <p:stCondLst>
                                    <p:cond delay="0"/>
                                  </p:stCondLst>
                                  <p:childTnLst>
                                    <p:set>
                                      <p:cBhvr>
                                        <p:cTn id="26" dur="1" fill="hold">
                                          <p:stCondLst>
                                            <p:cond delay="0"/>
                                          </p:stCondLst>
                                        </p:cTn>
                                        <p:tgtEl>
                                          <p:spTgt spid="127">
                                            <p:txEl>
                                              <p:pRg st="5" end="5"/>
                                            </p:txEl>
                                          </p:spTgt>
                                        </p:tgtEl>
                                        <p:attrNameLst>
                                          <p:attrName>style.visibility</p:attrName>
                                        </p:attrNameLst>
                                      </p:cBhvr>
                                      <p:to>
                                        <p:strVal val="visible"/>
                                      </p:to>
                                    </p:set>
                                    <p:anim calcmode="lin" valueType="num">
                                      <p:cBhvr additive="base">
                                        <p:cTn id="27" dur="4300"/>
                                        <p:tgtEl>
                                          <p:spTgt spid="127">
                                            <p:txEl>
                                              <p:pRg st="5" end="5"/>
                                            </p:txEl>
                                          </p:spTgt>
                                        </p:tgtEl>
                                        <p:attrNameLst>
                                          <p:attrName>ppt_x</p:attrName>
                                        </p:attrNameLst>
                                      </p:cBhvr>
                                      <p:tavLst>
                                        <p:tav tm="0">
                                          <p:val>
                                            <p:strVal val="#ppt_x-1"/>
                                          </p:val>
                                        </p:tav>
                                        <p:tav tm="100000">
                                          <p:val>
                                            <p:strVal val="#ppt_x"/>
                                          </p:val>
                                        </p:tav>
                                      </p:tavLst>
                                    </p:anim>
                                  </p:childTnLst>
                                </p:cTn>
                              </p:par>
                            </p:childTnLst>
                          </p:cTn>
                        </p:par>
                        <p:par>
                          <p:cTn id="28" fill="hold">
                            <p:stCondLst>
                              <p:cond delay="25800"/>
                            </p:stCondLst>
                            <p:childTnLst>
                              <p:par>
                                <p:cTn id="29" presetID="2" presetClass="entr" presetSubtype="8" fill="hold" nodeType="afterEffect">
                                  <p:stCondLst>
                                    <p:cond delay="0"/>
                                  </p:stCondLst>
                                  <p:childTnLst>
                                    <p:set>
                                      <p:cBhvr>
                                        <p:cTn id="30" dur="1" fill="hold">
                                          <p:stCondLst>
                                            <p:cond delay="0"/>
                                          </p:stCondLst>
                                        </p:cTn>
                                        <p:tgtEl>
                                          <p:spTgt spid="127">
                                            <p:txEl>
                                              <p:pRg st="6" end="6"/>
                                            </p:txEl>
                                          </p:spTgt>
                                        </p:tgtEl>
                                        <p:attrNameLst>
                                          <p:attrName>style.visibility</p:attrName>
                                        </p:attrNameLst>
                                      </p:cBhvr>
                                      <p:to>
                                        <p:strVal val="visible"/>
                                      </p:to>
                                    </p:set>
                                    <p:anim calcmode="lin" valueType="num">
                                      <p:cBhvr additive="base">
                                        <p:cTn id="31" dur="4300"/>
                                        <p:tgtEl>
                                          <p:spTgt spid="127">
                                            <p:txEl>
                                              <p:pRg st="6" end="6"/>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
              <a:t>Bill of Rights:</a:t>
            </a:r>
          </a:p>
        </p:txBody>
      </p:sp>
      <p:sp>
        <p:nvSpPr>
          <p:cNvPr id="133" name="Shape 133"/>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marL="457200" lvl="0" indent="-431800" rtl="0">
              <a:buClr>
                <a:schemeClr val="lt1"/>
              </a:buClr>
              <a:buSzPct val="100000"/>
              <a:buFont typeface="Arial"/>
              <a:buAutoNum type="arabicPeriod"/>
            </a:pPr>
            <a:r>
              <a:rPr lang="en"/>
              <a:t>Must obey the laws made by the leader.</a:t>
            </a:r>
          </a:p>
          <a:p>
            <a:pPr marL="457200" lvl="0" indent="-431800" rtl="0">
              <a:buClr>
                <a:schemeClr val="lt1"/>
              </a:buClr>
              <a:buSzPct val="100000"/>
              <a:buFont typeface="Arial"/>
              <a:buAutoNum type="arabicPeriod"/>
            </a:pPr>
            <a:r>
              <a:rPr lang="en"/>
              <a:t>Everybody must exercise for an hour every day.</a:t>
            </a:r>
          </a:p>
          <a:p>
            <a:pPr marL="457200" lvl="0" indent="-431800" rtl="0">
              <a:buClr>
                <a:schemeClr val="lt1"/>
              </a:buClr>
              <a:buSzPct val="100000"/>
              <a:buFont typeface="Arial"/>
              <a:buAutoNum type="arabicPeriod"/>
            </a:pPr>
            <a:r>
              <a:rPr lang="en"/>
              <a:t>Everybody must bring breakfast and lunch to the officials to the Williams palace every day.</a:t>
            </a:r>
          </a:p>
          <a:p>
            <a:pPr marL="457200" lvl="0" indent="-431800" rtl="0">
              <a:buClr>
                <a:schemeClr val="lt1"/>
              </a:buClr>
              <a:buSzPct val="100000"/>
              <a:buFont typeface="Arial"/>
              <a:buAutoNum type="arabicPeriod"/>
            </a:pPr>
            <a:r>
              <a:rPr lang="en"/>
              <a:t>Change school lunches, everyday, students must be taken out to eat at places.</a:t>
            </a:r>
          </a:p>
          <a:p>
            <a:pPr marL="457200" lvl="0" indent="-431800" rtl="0">
              <a:buClr>
                <a:schemeClr val="lt1"/>
              </a:buClr>
              <a:buSzPct val="100000"/>
              <a:buFont typeface="Arial"/>
              <a:buAutoNum type="arabicPeriod"/>
            </a:pPr>
            <a:r>
              <a:rPr lang="en"/>
              <a:t>Murder is legal for the exception of murdering officials,family of the Williams.</a:t>
            </a:r>
          </a:p>
          <a:p>
            <a:endParaRPr lang="en"/>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4500" fill="hold"/>
                                        <p:tgtEl>
                                          <p:spTgt spid="133">
                                            <p:txEl>
                                              <p:pRg st="0" end="0"/>
                                            </p:txEl>
                                          </p:spTgt>
                                        </p:tgtEl>
                                        <p:attrNameLst>
                                          <p:attrName>r</p:attrName>
                                        </p:attrNameLst>
                                      </p:cBhvr>
                                    </p:animRot>
                                  </p:childTnLst>
                                </p:cTn>
                              </p:par>
                            </p:childTnLst>
                          </p:cTn>
                        </p:par>
                        <p:par>
                          <p:cTn id="7" fill="hold">
                            <p:stCondLst>
                              <p:cond delay="4500"/>
                            </p:stCondLst>
                            <p:childTnLst>
                              <p:par>
                                <p:cTn id="8" presetID="8" presetClass="emph" presetSubtype="0" fill="hold" nodeType="afterEffect">
                                  <p:stCondLst>
                                    <p:cond delay="0"/>
                                  </p:stCondLst>
                                  <p:childTnLst>
                                    <p:animRot by="-21600000">
                                      <p:cBhvr>
                                        <p:cTn id="9" dur="4500" fill="hold"/>
                                        <p:tgtEl>
                                          <p:spTgt spid="133">
                                            <p:txEl>
                                              <p:pRg st="1" end="1"/>
                                            </p:txEl>
                                          </p:spTgt>
                                        </p:tgtEl>
                                        <p:attrNameLst>
                                          <p:attrName>r</p:attrName>
                                        </p:attrNameLst>
                                      </p:cBhvr>
                                    </p:animRot>
                                  </p:childTnLst>
                                </p:cTn>
                              </p:par>
                            </p:childTnLst>
                          </p:cTn>
                        </p:par>
                        <p:par>
                          <p:cTn id="10" fill="hold">
                            <p:stCondLst>
                              <p:cond delay="9000"/>
                            </p:stCondLst>
                            <p:childTnLst>
                              <p:par>
                                <p:cTn id="11" presetID="8" presetClass="emph" presetSubtype="0" fill="hold" nodeType="afterEffect">
                                  <p:stCondLst>
                                    <p:cond delay="0"/>
                                  </p:stCondLst>
                                  <p:childTnLst>
                                    <p:animRot by="-21600000">
                                      <p:cBhvr>
                                        <p:cTn id="12" dur="4500" fill="hold"/>
                                        <p:tgtEl>
                                          <p:spTgt spid="133">
                                            <p:txEl>
                                              <p:pRg st="2" end="2"/>
                                            </p:txEl>
                                          </p:spTgt>
                                        </p:tgtEl>
                                        <p:attrNameLst>
                                          <p:attrName>r</p:attrName>
                                        </p:attrNameLst>
                                      </p:cBhvr>
                                    </p:animRot>
                                  </p:childTnLst>
                                </p:cTn>
                              </p:par>
                            </p:childTnLst>
                          </p:cTn>
                        </p:par>
                        <p:par>
                          <p:cTn id="13" fill="hold">
                            <p:stCondLst>
                              <p:cond delay="13500"/>
                            </p:stCondLst>
                            <p:childTnLst>
                              <p:par>
                                <p:cTn id="14" presetID="8" presetClass="emph" presetSubtype="0" fill="hold" nodeType="afterEffect">
                                  <p:stCondLst>
                                    <p:cond delay="0"/>
                                  </p:stCondLst>
                                  <p:childTnLst>
                                    <p:animRot by="-21600000">
                                      <p:cBhvr>
                                        <p:cTn id="15" dur="4500" fill="hold"/>
                                        <p:tgtEl>
                                          <p:spTgt spid="133">
                                            <p:txEl>
                                              <p:pRg st="3" end="3"/>
                                            </p:txEl>
                                          </p:spTgt>
                                        </p:tgtEl>
                                        <p:attrNameLst>
                                          <p:attrName>r</p:attrName>
                                        </p:attrNameLst>
                                      </p:cBhvr>
                                    </p:animRot>
                                  </p:childTnLst>
                                </p:cTn>
                              </p:par>
                            </p:childTnLst>
                          </p:cTn>
                        </p:par>
                        <p:par>
                          <p:cTn id="16" fill="hold">
                            <p:stCondLst>
                              <p:cond delay="18000"/>
                            </p:stCondLst>
                            <p:childTnLst>
                              <p:par>
                                <p:cTn id="17" presetID="8" presetClass="emph" presetSubtype="0" fill="hold" nodeType="afterEffect">
                                  <p:stCondLst>
                                    <p:cond delay="0"/>
                                  </p:stCondLst>
                                  <p:childTnLst>
                                    <p:animRot by="-21600000">
                                      <p:cBhvr>
                                        <p:cTn id="18" dur="4500" fill="hold"/>
                                        <p:tgtEl>
                                          <p:spTgt spid="133">
                                            <p:txEl>
                                              <p:pRg st="4" end="4"/>
                                            </p:txEl>
                                          </p:spTgt>
                                        </p:tgtEl>
                                        <p:attrNameLst>
                                          <p:attrName>r</p:attrName>
                                        </p:attrNameLst>
                                      </p:cBhvr>
                                    </p:animRot>
                                  </p:childTnLst>
                                </p:cTn>
                              </p:par>
                            </p:childTnLst>
                          </p:cTn>
                        </p:par>
                        <p:par>
                          <p:cTn id="19" fill="hold">
                            <p:stCondLst>
                              <p:cond delay="22500"/>
                            </p:stCondLst>
                            <p:childTnLst>
                              <p:par>
                                <p:cTn id="20" presetID="8" presetClass="emph" presetSubtype="0" fill="hold" nodeType="afterEffect">
                                  <p:stCondLst>
                                    <p:cond delay="0"/>
                                  </p:stCondLst>
                                  <p:childTnLst>
                                    <p:animRot by="-21600000">
                                      <p:cBhvr>
                                        <p:cTn id="21" dur="4500" fill="hold"/>
                                        <p:tgtEl>
                                          <p:spTgt spid="133">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ustom Theme">
  <a:themeElements>
    <a:clrScheme name="Custom 462">
      <a:dk1>
        <a:srgbClr val="000000"/>
      </a:dk1>
      <a:lt1>
        <a:srgbClr val="FFFFFF"/>
      </a:lt1>
      <a:dk2>
        <a:srgbClr val="1F497D"/>
      </a:dk2>
      <a:lt2>
        <a:srgbClr val="EEECE1"/>
      </a:lt2>
      <a:accent1>
        <a:srgbClr val="FFD80C"/>
      </a:accent1>
      <a:accent2>
        <a:srgbClr val="CD108C"/>
      </a:accent2>
      <a:accent3>
        <a:srgbClr val="0990DB"/>
      </a:accent3>
      <a:accent4>
        <a:srgbClr val="AAAAAA"/>
      </a:accent4>
      <a:accent5>
        <a:srgbClr val="C3F180"/>
      </a:accent5>
      <a:accent6>
        <a:srgbClr val="FF986D"/>
      </a:accent6>
      <a:hlink>
        <a:srgbClr val="ABABAB"/>
      </a:hlink>
      <a:folHlink>
        <a:srgbClr val="6666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600</Words>
  <Application>Microsoft Office PowerPoint</Application>
  <PresentationFormat>On-screen Show (4:3)</PresentationFormat>
  <Paragraphs>38</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Custom Theme</vt:lpstr>
      <vt:lpstr>Nation Of Bertie</vt:lpstr>
      <vt:lpstr>Preamble</vt:lpstr>
      <vt:lpstr>Legislative Branch</vt:lpstr>
      <vt:lpstr>Executive Branch</vt:lpstr>
      <vt:lpstr>William’s Oath</vt:lpstr>
      <vt:lpstr>Judicial Branch</vt:lpstr>
      <vt:lpstr>Ratification</vt:lpstr>
      <vt:lpstr>Signed Ratification</vt:lpstr>
      <vt:lpstr>Bill of Rights:</vt:lpstr>
      <vt:lpstr>Continue BIll Of Rights: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 Of Bertie</dc:title>
  <dc:creator>Gay, Jonathan</dc:creator>
  <cp:lastModifiedBy>Gay, Jonathan</cp:lastModifiedBy>
  <cp:revision>1</cp:revision>
  <dcterms:modified xsi:type="dcterms:W3CDTF">2013-09-24T17:27:25Z</dcterms:modified>
</cp:coreProperties>
</file>