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4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3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5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9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F172-0D6C-49F1-93CB-CCA39EA1F7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82A2-BF57-44C5-854D-EBABD15F1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5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5427" y="13716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Keep your eyes on your own work.</a:t>
            </a:r>
          </a:p>
          <a:p>
            <a:pPr algn="ctr"/>
            <a:r>
              <a:rPr lang="en-US" dirty="0" smtClean="0"/>
              <a:t>No talking.</a:t>
            </a:r>
          </a:p>
          <a:p>
            <a:pPr algn="ctr"/>
            <a:r>
              <a:rPr lang="en-US" dirty="0" smtClean="0"/>
              <a:t>No </a:t>
            </a:r>
            <a:r>
              <a:rPr lang="en-US" dirty="0" smtClean="0"/>
              <a:t>cell phones.</a:t>
            </a:r>
            <a:endParaRPr lang="en-US" dirty="0" smtClean="0"/>
          </a:p>
          <a:p>
            <a:pPr algn="ctr"/>
            <a:r>
              <a:rPr lang="en-US" dirty="0" smtClean="0"/>
              <a:t>Raise your hand if you have a question.</a:t>
            </a:r>
          </a:p>
          <a:p>
            <a:pPr algn="ctr"/>
            <a:r>
              <a:rPr lang="en-US" dirty="0" smtClean="0"/>
              <a:t>Turn in your test and remain quiet once you have completed your test.</a:t>
            </a:r>
          </a:p>
        </p:txBody>
      </p:sp>
      <p:pic>
        <p:nvPicPr>
          <p:cNvPr id="1028" name="Picture 4" descr="C:\Users\jgay\AppData\Local\Microsoft\Windows\Temporary Internet Files\Content.IE5\KZ6TPEEK\MC9000890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713" y="4800600"/>
            <a:ext cx="1795882" cy="172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5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Environment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 Test</dc:title>
  <dc:creator>Gay, Jonathan</dc:creator>
  <cp:lastModifiedBy>Gay, Jonathan</cp:lastModifiedBy>
  <cp:revision>3</cp:revision>
  <dcterms:created xsi:type="dcterms:W3CDTF">2012-02-09T13:21:26Z</dcterms:created>
  <dcterms:modified xsi:type="dcterms:W3CDTF">2012-08-30T11:58:02Z</dcterms:modified>
</cp:coreProperties>
</file>