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36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D5B84-15F8-46E9-AA26-CA3C72BE07BD}" type="datetimeFigureOut">
              <a:rPr lang="en-US" smtClean="0"/>
              <a:t>8/4/18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B7B3D-87AD-4A4F-87FD-0820B64BD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257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D5B84-15F8-46E9-AA26-CA3C72BE07BD}" type="datetimeFigureOut">
              <a:rPr lang="en-US" smtClean="0"/>
              <a:t>8/4/18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B7B3D-87AD-4A4F-87FD-0820B64BD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508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D5B84-15F8-46E9-AA26-CA3C72BE07BD}" type="datetimeFigureOut">
              <a:rPr lang="en-US" smtClean="0"/>
              <a:t>8/4/18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B7B3D-87AD-4A4F-87FD-0820B64BD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823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D5B84-15F8-46E9-AA26-CA3C72BE07BD}" type="datetimeFigureOut">
              <a:rPr lang="en-US" smtClean="0"/>
              <a:t>8/4/18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B7B3D-87AD-4A4F-87FD-0820B64BD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31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D5B84-15F8-46E9-AA26-CA3C72BE07BD}" type="datetimeFigureOut">
              <a:rPr lang="en-US" smtClean="0"/>
              <a:t>8/4/18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B7B3D-87AD-4A4F-87FD-0820B64BD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860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D5B84-15F8-46E9-AA26-CA3C72BE07BD}" type="datetimeFigureOut">
              <a:rPr lang="en-US" smtClean="0"/>
              <a:t>8/4/18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B7B3D-87AD-4A4F-87FD-0820B64BD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58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D5B84-15F8-46E9-AA26-CA3C72BE07BD}" type="datetimeFigureOut">
              <a:rPr lang="en-US" smtClean="0"/>
              <a:t>8/4/18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B7B3D-87AD-4A4F-87FD-0820B64BD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177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D5B84-15F8-46E9-AA26-CA3C72BE07BD}" type="datetimeFigureOut">
              <a:rPr lang="en-US" smtClean="0"/>
              <a:t>8/4/18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B7B3D-87AD-4A4F-87FD-0820B64BD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336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D5B84-15F8-46E9-AA26-CA3C72BE07BD}" type="datetimeFigureOut">
              <a:rPr lang="en-US" smtClean="0"/>
              <a:t>8/4/18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B7B3D-87AD-4A4F-87FD-0820B64BD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126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D5B84-15F8-46E9-AA26-CA3C72BE07BD}" type="datetimeFigureOut">
              <a:rPr lang="en-US" smtClean="0"/>
              <a:t>8/4/18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B7B3D-87AD-4A4F-87FD-0820B64BD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247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D5B84-15F8-46E9-AA26-CA3C72BE07BD}" type="datetimeFigureOut">
              <a:rPr lang="en-US" smtClean="0"/>
              <a:t>8/4/18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B7B3D-87AD-4A4F-87FD-0820B64BD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186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ED5B84-15F8-46E9-AA26-CA3C72BE07BD}" type="datetimeFigureOut">
              <a:rPr lang="en-US" smtClean="0"/>
              <a:t>8/4/18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7B7B3D-87AD-4A4F-87FD-0820B64BD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696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Reviewing the Notes Procedures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1143000"/>
            <a:ext cx="8229600" cy="54864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As you review the notes, </a:t>
            </a:r>
          </a:p>
          <a:p>
            <a:pPr lvl="1"/>
            <a:r>
              <a:rPr lang="en-US" dirty="0" smtClean="0"/>
              <a:t>Write down the </a:t>
            </a:r>
            <a:r>
              <a:rPr lang="en-US" b="1" dirty="0" smtClean="0"/>
              <a:t>Essential Question</a:t>
            </a:r>
          </a:p>
          <a:p>
            <a:pPr lvl="1"/>
            <a:r>
              <a:rPr lang="en-US" dirty="0" smtClean="0"/>
              <a:t>Write down at least </a:t>
            </a:r>
            <a:r>
              <a:rPr lang="en-US" b="1" dirty="0"/>
              <a:t>5</a:t>
            </a:r>
            <a:r>
              <a:rPr lang="en-US" b="1" dirty="0" smtClean="0"/>
              <a:t> </a:t>
            </a:r>
            <a:r>
              <a:rPr lang="en-US" b="1" dirty="0" smtClean="0"/>
              <a:t>important concepts </a:t>
            </a:r>
            <a:r>
              <a:rPr lang="en-US" dirty="0" smtClean="0"/>
              <a:t>you recognized</a:t>
            </a:r>
          </a:p>
          <a:p>
            <a:pPr lvl="2"/>
            <a:r>
              <a:rPr lang="en-US" dirty="0" smtClean="0"/>
              <a:t>Key events, people, ideas, etc.</a:t>
            </a:r>
          </a:p>
          <a:p>
            <a:pPr lvl="1"/>
            <a:r>
              <a:rPr lang="en-US" dirty="0" smtClean="0"/>
              <a:t>Write down at least </a:t>
            </a:r>
            <a:r>
              <a:rPr lang="en-US" b="1" dirty="0"/>
              <a:t>3</a:t>
            </a:r>
            <a:r>
              <a:rPr lang="en-US" b="1" dirty="0" smtClean="0"/>
              <a:t> questions </a:t>
            </a:r>
            <a:r>
              <a:rPr lang="en-US" dirty="0" smtClean="0"/>
              <a:t>you have</a:t>
            </a:r>
          </a:p>
          <a:p>
            <a:pPr lvl="2"/>
            <a:r>
              <a:rPr lang="en-US" i="1" dirty="0" smtClean="0"/>
              <a:t>Your questions could be for discussion, about something you didn’t understand or something that interests you, etc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Write down a </a:t>
            </a:r>
            <a:r>
              <a:rPr lang="en-US" b="1" dirty="0" smtClean="0"/>
              <a:t>brief summary (one or two sentences) </a:t>
            </a:r>
            <a:r>
              <a:rPr lang="en-US" dirty="0" smtClean="0"/>
              <a:t>of the main idea from the notes.</a:t>
            </a:r>
          </a:p>
          <a:p>
            <a:r>
              <a:rPr lang="en-US" dirty="0" smtClean="0"/>
              <a:t>Be prepared to share and discuss your concepts and questions.</a:t>
            </a:r>
          </a:p>
          <a:p>
            <a:r>
              <a:rPr lang="en-US" dirty="0" smtClean="0"/>
              <a:t>Be prepared to discuss any </a:t>
            </a:r>
          </a:p>
          <a:p>
            <a:pPr marL="0" indent="0">
              <a:buNone/>
            </a:pPr>
            <a:r>
              <a:rPr lang="en-US" dirty="0" smtClean="0"/>
              <a:t>discussion questions listed</a:t>
            </a:r>
          </a:p>
          <a:p>
            <a:pPr marL="0" indent="0">
              <a:buNone/>
            </a:pPr>
            <a:r>
              <a:rPr lang="en-US" dirty="0" smtClean="0"/>
              <a:t>in the notes.</a:t>
            </a:r>
          </a:p>
        </p:txBody>
      </p:sp>
      <p:pic>
        <p:nvPicPr>
          <p:cNvPr id="1026" name="Picture 2" descr="C:\Users\jgay.BERTIE_K12_NC\AppData\Local\Microsoft\Windows\Temporary Internet Files\Content.IE5\M63QATZ4\1-1257347437U82C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5384840"/>
            <a:ext cx="1866689" cy="1243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jgay.BERTIE_K12_NC\AppData\Local\Microsoft\Windows\Temporary Internet Files\Content.IE5\6KHZGVDS\writing_clipart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5020" y="4876800"/>
            <a:ext cx="1096606" cy="962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jgay.BERTIE_K12_NC\AppData\Local\Microsoft\Windows\Temporary Internet Files\Content.IE5\ULYH51DY\Talk[1]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7985" y="5715000"/>
            <a:ext cx="1411053" cy="879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34626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103</Words>
  <Application>Microsoft Macintosh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Reviewing the Notes Procedures</vt:lpstr>
    </vt:vector>
  </TitlesOfParts>
  <Company>Bertie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Reviewing the Notes Procedures</dc:title>
  <dc:creator>Gay, Jonathan</dc:creator>
  <cp:lastModifiedBy>Jonathan Gay</cp:lastModifiedBy>
  <cp:revision>4</cp:revision>
  <dcterms:created xsi:type="dcterms:W3CDTF">2015-01-07T14:16:32Z</dcterms:created>
  <dcterms:modified xsi:type="dcterms:W3CDTF">2018-08-04T19:45:33Z</dcterms:modified>
</cp:coreProperties>
</file>