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00691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423825" y="69327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Developing a Successful Business Plan</a:t>
            </a:r>
            <a:r>
              <a:rPr lang="en">
                <a:solidFill>
                  <a:srgbClr val="FF00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469575" y="950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What are you going to produce/sell?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14300" y="145322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SzPct val="100000"/>
              <a:buFont typeface="Shadows Into Light"/>
              <a:buChar char="●"/>
            </a:pPr>
            <a:r>
              <a:rPr lang="en" b="1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Slogan: New or Used its up to you!</a:t>
            </a:r>
          </a:p>
          <a:p>
            <a:endParaRPr lang="en" b="1">
              <a:solidFill>
                <a:srgbClr val="00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457200" lvl="0" indent="-419100" algn="ctr" rtl="0">
              <a:buClr>
                <a:srgbClr val="000000"/>
              </a:buClr>
              <a:buSzPct val="100000"/>
              <a:buFont typeface="Shadows Into Light"/>
              <a:buChar char="●"/>
            </a:pPr>
            <a:r>
              <a:rPr lang="en" b="1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We are going to sell cars (ford, lambo., bugatti, volkswagen, chevy, etc.)</a:t>
            </a:r>
          </a:p>
          <a:p>
            <a:pPr marL="457200" lvl="0" indent="-419100" algn="ctr" rtl="0">
              <a:buClr>
                <a:srgbClr val="000000"/>
              </a:buClr>
              <a:buSzPct val="100000"/>
              <a:buFont typeface="Shadows Into Light"/>
              <a:buChar char="●"/>
            </a:pPr>
            <a:r>
              <a:rPr lang="en" b="1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There are different types of models that will suit each customer's taste</a:t>
            </a:r>
          </a:p>
          <a:p>
            <a:endParaRPr lang="en" b="1">
              <a:solidFill>
                <a:srgbClr val="00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endParaRPr lang="en" b="1">
              <a:solidFill>
                <a:srgbClr val="00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Volkswagen Passat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87775" y="4351550"/>
            <a:ext cx="8726999" cy="221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buClr>
                <a:srgbClr val="FFFFFF"/>
              </a:buClr>
              <a:buSzPct val="100000"/>
              <a:buFont typeface="Shadows Into Light"/>
              <a:buChar char="●"/>
            </a:pPr>
            <a:r>
              <a:rPr lang="en" sz="2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6-speed manual with overdrive transmission</a:t>
            </a:r>
          </a:p>
          <a:p>
            <a:pPr marL="457200" lvl="0" indent="-406400" rtl="0">
              <a:buClr>
                <a:srgbClr val="FFFFFF"/>
              </a:buClr>
              <a:buSzPct val="100000"/>
              <a:buFont typeface="Shadows Into Light"/>
              <a:buChar char="●"/>
            </a:pPr>
            <a:r>
              <a:rPr lang="en" sz="2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6 speed auto-shift manual with overdrive transmission and auto-manual</a:t>
            </a:r>
          </a:p>
          <a:p>
            <a:pPr marL="457200" lvl="0" indent="-406400" rtl="0">
              <a:buClr>
                <a:srgbClr val="FFFFFF"/>
              </a:buClr>
              <a:buSzPct val="100000"/>
              <a:buFont typeface="Shadows Into Light"/>
              <a:buChar char="●"/>
            </a:pPr>
            <a:r>
              <a:rPr lang="en" sz="2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6-speed automatic with overdrive transmission and auto manual</a:t>
            </a:r>
          </a:p>
          <a:p>
            <a:pPr marL="457200" lvl="0" indent="-406400">
              <a:buClr>
                <a:srgbClr val="FFFFFF"/>
              </a:buClr>
              <a:buSzPct val="100000"/>
              <a:buFont typeface="Shadows Into Light"/>
              <a:buChar char="●"/>
            </a:pPr>
            <a:r>
              <a:rPr lang="en" sz="2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5-speed manual with overdrive transmission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Lamborghini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54175" y="544127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FFFFFF"/>
              </a:buClr>
              <a:buSzPct val="100000"/>
              <a:buFont typeface="Shadows Into Light"/>
              <a:buChar char="●"/>
            </a:pPr>
            <a:r>
              <a:rPr lang="en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7-speed auto-shift manual with overdrive transmission and auto manual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93925" y="7868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BMW M5</a:t>
            </a: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04150" y="41801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FFFFFF"/>
              </a:buClr>
              <a:buSzPct val="100000"/>
              <a:buFont typeface="Shadows Into Light"/>
              <a:buChar char="●"/>
            </a:pPr>
            <a:r>
              <a:rPr lang="en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6-speed manual with overdrive transmission</a:t>
            </a:r>
          </a:p>
          <a:p>
            <a:pPr marL="457200" lvl="0" indent="-419100" rtl="0">
              <a:buClr>
                <a:srgbClr val="FFFFFF"/>
              </a:buClr>
              <a:buSzPct val="100000"/>
              <a:buFont typeface="Shadows Into Light"/>
              <a:buChar char="●"/>
            </a:pPr>
            <a:r>
              <a:rPr lang="en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7-speed auto-shift manual with overdrive transmission and auto manual </a:t>
            </a:r>
          </a:p>
          <a:p>
            <a:pPr marL="457200" lvl="0" indent="-419100">
              <a:buClr>
                <a:srgbClr val="FFFFFF"/>
              </a:buClr>
              <a:buSzPct val="100000"/>
              <a:buFont typeface="Shadows Into Light"/>
              <a:buChar char="●"/>
            </a:pPr>
            <a:r>
              <a:rPr lang="en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High performance variant of 5 series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Camaro zl1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91300" y="586807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buClr>
                <a:srgbClr val="FFFFFF"/>
              </a:buClr>
              <a:buSzPct val="100000"/>
              <a:buFont typeface="Shadows Into Light"/>
              <a:buChar char="●"/>
            </a:pPr>
            <a:r>
              <a:rPr lang="en" sz="2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6-speed manual with overdrive transmission</a:t>
            </a:r>
          </a:p>
          <a:p>
            <a:pPr marL="457200" lvl="0" indent="-393700">
              <a:buClr>
                <a:srgbClr val="FFFFFF"/>
              </a:buClr>
              <a:buSzPct val="100000"/>
              <a:buFont typeface="Shadows Into Light"/>
              <a:buChar char="●"/>
            </a:pPr>
            <a:r>
              <a:rPr lang="en" sz="26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6-speed automatic with overdrive transmission and auto manual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Lexus LF 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8175" y="4993575"/>
            <a:ext cx="8465100" cy="13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80000"/>
              <a:buFont typeface="Shadows Into Light"/>
              <a:buChar char="●"/>
            </a:pPr>
            <a:r>
              <a:rPr lang="en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
</a:t>
            </a:r>
            <a:r>
              <a:rPr lang="en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The Lexus LF line is a serious of concept cars built by Lexus, the luxury vehicle division of Toyota Motor Corporation. </a:t>
            </a:r>
          </a:p>
          <a:p>
            <a:pPr marL="457200" lvl="0" indent="-381000">
              <a:buClr>
                <a:schemeClr val="dk1"/>
              </a:buClr>
              <a:buSzPct val="100000"/>
              <a:buFont typeface="Shadows Into Light"/>
              <a:buChar char="●"/>
            </a:pPr>
            <a:r>
              <a:rPr lang="en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The “LF” designation refers to Lexus Future.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-57800" y="-733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Dodge Ram 2500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77100" y="2507925"/>
            <a:ext cx="8766900" cy="1657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6666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Remote Start+</a:t>
            </a:r>
          </a:p>
          <a:p>
            <a:pPr marL="457200" lvl="0" indent="-381000" rtl="0">
              <a:lnSpc>
                <a:spcPct val="116666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Shadows Into Light"/>
              <a:buChar char="●"/>
            </a:pPr>
            <a:r>
              <a:rPr lang="en" sz="2400">
                <a:solidFill>
                  <a:srgbClr val="F3F3F3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Uconnect Voice Command w/ Bluetooth® Connectivity</a:t>
            </a:r>
          </a:p>
          <a:p>
            <a:pPr marL="457200" lvl="0" indent="-381000" rtl="0">
              <a:lnSpc>
                <a:spcPct val="116666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Shadows Into Light"/>
              <a:buChar char="●"/>
            </a:pPr>
            <a:r>
              <a:rPr lang="en" sz="2400">
                <a:solidFill>
                  <a:srgbClr val="F3F3F3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Fog Lamps</a:t>
            </a:r>
          </a:p>
          <a:p>
            <a:pPr marL="457200" lvl="0" indent="-381000" rtl="0">
              <a:lnSpc>
                <a:spcPct val="116666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Shadows Into Light"/>
              <a:buChar char="●"/>
            </a:pPr>
            <a:r>
              <a:rPr lang="en" sz="2400">
                <a:solidFill>
                  <a:srgbClr val="F3F3F3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60/40 Split-Folding Backseat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64375" y="19758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
.</a:t>
            </a:r>
          </a:p>
          <a:p>
            <a:endParaRPr lang="en"/>
          </a:p>
          <a:p>
            <a:endParaRPr lang="en"/>
          </a:p>
          <a:p>
            <a:pPr lvl="0" rtl="0">
              <a:buNone/>
            </a:pP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Questions????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-55225" y="1186500"/>
            <a:ext cx="9144000" cy="5671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b="1">
                <a:latin typeface="Shadows Into Light"/>
                <a:ea typeface="Shadows Into Light"/>
                <a:cs typeface="Shadows Into Light"/>
                <a:sym typeface="Shadows Into Light"/>
              </a:rPr>
              <a:t>How are you going to sell it?</a:t>
            </a:r>
          </a:p>
          <a:p>
            <a:pPr marL="457200" lvl="0" indent="-342900" rtl="0">
              <a:buClr>
                <a:schemeClr val="dk1"/>
              </a:buClr>
              <a:buSzPct val="100000"/>
              <a:buFont typeface="Shadows Into Light"/>
              <a:buChar char="➔"/>
            </a:pPr>
            <a:r>
              <a:rPr lang="en" sz="1800">
                <a:latin typeface="Shadows Into Light"/>
                <a:ea typeface="Shadows Into Light"/>
                <a:cs typeface="Shadows Into Light"/>
                <a:sym typeface="Shadows Into Light"/>
              </a:rPr>
              <a:t>Open up a car dealership in town </a:t>
            </a:r>
          </a:p>
          <a:p>
            <a:endParaRPr lang="en" sz="1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>
              <a:buNone/>
            </a:pPr>
            <a:r>
              <a:rPr lang="en" sz="1800" b="1">
                <a:latin typeface="Shadows Into Light"/>
                <a:ea typeface="Shadows Into Light"/>
                <a:cs typeface="Shadows Into Light"/>
                <a:sym typeface="Shadows Into Light"/>
              </a:rPr>
              <a:t>Where are you going to sell it?</a:t>
            </a:r>
          </a:p>
          <a:p>
            <a:pPr marL="457200" lvl="0" indent="-342900" rtl="0">
              <a:buClr>
                <a:schemeClr val="dk1"/>
              </a:buClr>
              <a:buSzPct val="100000"/>
              <a:buFont typeface="Shadows Into Light"/>
              <a:buChar char="➔"/>
            </a:pPr>
            <a:r>
              <a:rPr lang="en" sz="1800">
                <a:latin typeface="Shadows Into Light"/>
                <a:ea typeface="Shadows Into Light"/>
                <a:cs typeface="Shadows Into Light"/>
                <a:sym typeface="Shadows Into Light"/>
              </a:rPr>
              <a:t>We will be located on Cooper Hill Rd 5.5 miles from the Correctional Institution, I think its a good place to sell the car because it would be so much space if you tear down the trees</a:t>
            </a:r>
          </a:p>
          <a:p>
            <a:endParaRPr lang="en" sz="1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>
              <a:buNone/>
            </a:pPr>
            <a:r>
              <a:rPr lang="en" sz="1800" b="1">
                <a:latin typeface="Shadows Into Light"/>
                <a:ea typeface="Shadows Into Light"/>
                <a:cs typeface="Shadows Into Light"/>
                <a:sym typeface="Shadows Into Light"/>
              </a:rPr>
              <a:t>Who is going to buy it?Why?</a:t>
            </a:r>
          </a:p>
          <a:p>
            <a:pPr marL="457200" lvl="0" indent="-342900" rtl="0">
              <a:buClr>
                <a:schemeClr val="dk1"/>
              </a:buClr>
              <a:buSzPct val="100000"/>
              <a:buFont typeface="Shadows Into Light"/>
              <a:buChar char="➔"/>
            </a:pPr>
            <a:r>
              <a:rPr lang="en" sz="1800">
                <a:latin typeface="Shadows Into Light"/>
                <a:ea typeface="Shadows Into Light"/>
                <a:cs typeface="Shadows Into Light"/>
                <a:sym typeface="Shadows Into Light"/>
              </a:rPr>
              <a:t>People that are willing to spend and have a job and are eligible to drive a car without a curfew  </a:t>
            </a:r>
          </a:p>
          <a:p>
            <a:endParaRPr lang="en" sz="1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>
              <a:buNone/>
            </a:pPr>
            <a:r>
              <a:rPr lang="en" sz="1800" b="1">
                <a:latin typeface="Shadows Into Light"/>
                <a:ea typeface="Shadows Into Light"/>
                <a:cs typeface="Shadows Into Light"/>
                <a:sym typeface="Shadows Into Light"/>
              </a:rPr>
              <a:t>How will you advertise it? Why that way?</a:t>
            </a:r>
          </a:p>
          <a:p>
            <a:pPr marL="457200" lvl="0" indent="-342900" rtl="0">
              <a:buClr>
                <a:schemeClr val="dk1"/>
              </a:buClr>
              <a:buSzPct val="100000"/>
              <a:buFont typeface="Shadows Into Light"/>
              <a:buChar char="➔"/>
            </a:pPr>
            <a:r>
              <a:rPr lang="en" sz="1800">
                <a:latin typeface="Shadows Into Light"/>
                <a:ea typeface="Shadows Into Light"/>
                <a:cs typeface="Shadows Into Light"/>
                <a:sym typeface="Shadows Into Light"/>
              </a:rPr>
              <a:t>We will advertise it through commercial, because people look at television a lot</a:t>
            </a:r>
          </a:p>
          <a:p>
            <a:endParaRPr lang="en" sz="1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lvl="0" rtl="0">
              <a:buNone/>
            </a:pPr>
            <a:r>
              <a:rPr lang="en" sz="1800" b="1">
                <a:latin typeface="Shadows Into Light"/>
                <a:ea typeface="Shadows Into Light"/>
                <a:cs typeface="Shadows Into Light"/>
                <a:sym typeface="Shadows Into Light"/>
              </a:rPr>
              <a:t>How much money do you think you need to start your business? What will the $ be used for? </a:t>
            </a:r>
          </a:p>
          <a:p>
            <a:pPr marL="457200" lvl="0" indent="-342900" rtl="0">
              <a:buClr>
                <a:schemeClr val="dk1"/>
              </a:buClr>
              <a:buSzPct val="100000"/>
              <a:buFont typeface="Shadows Into Light"/>
              <a:buChar char="➔"/>
            </a:pPr>
            <a:r>
              <a:rPr lang="en" sz="1800">
                <a:latin typeface="Shadows Into Light"/>
                <a:ea typeface="Shadows Into Light"/>
                <a:cs typeface="Shadows Into Light"/>
                <a:sym typeface="Shadows Into Light"/>
              </a:rPr>
              <a:t>We would probably need $150,000-500,000 the most to buy some of the cars and for the repairs of the cars</a:t>
            </a:r>
          </a:p>
          <a:p>
            <a:endParaRPr lang="en" sz="1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endParaRPr lang="en" sz="18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endParaRPr lang="en" sz="1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On-screen Show (4:3)</PresentationFormat>
  <Paragraphs>47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Custom Theme</vt:lpstr>
      <vt:lpstr>Developing a Successful Business Plan </vt:lpstr>
      <vt:lpstr>What are you going to produce/sell?</vt:lpstr>
      <vt:lpstr>Volkswagen Passat</vt:lpstr>
      <vt:lpstr>Lamborghini</vt:lpstr>
      <vt:lpstr>BMW M5 </vt:lpstr>
      <vt:lpstr>Camaro zl1</vt:lpstr>
      <vt:lpstr>Lexus LF </vt:lpstr>
      <vt:lpstr>Dodge Ram 2500</vt:lpstr>
      <vt:lpstr>
.   Questions????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Successful Business Plan </dc:title>
  <dc:creator>Gay, Jonathan</dc:creator>
  <cp:lastModifiedBy>Gay, Jonathan</cp:lastModifiedBy>
  <cp:revision>1</cp:revision>
  <dcterms:modified xsi:type="dcterms:W3CDTF">2013-10-02T21:35:04Z</dcterms:modified>
</cp:coreProperties>
</file>