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0850942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474"/>
          </a:xfrm>
          <a:prstGeom prst="rect">
            <a:avLst/>
          </a:prstGeom>
        </p:spPr>
        <p:txBody>
          <a:bodyPr lIns="91425" tIns="91425" rIns="91425" bIns="91425" anchor="b" anchorCtr="0">
            <a:noAutofit/>
          </a:bodyPr>
          <a:lstStyle/>
          <a:p>
            <a:pPr>
              <a:buNone/>
            </a:pPr>
            <a:r>
              <a:rPr lang="en">
                <a:solidFill>
                  <a:srgbClr val="00FF00"/>
                </a:solidFill>
              </a:rPr>
              <a:t>Triple F Sporting Goods</a:t>
            </a:r>
          </a:p>
        </p:txBody>
      </p:sp>
      <p:sp>
        <p:nvSpPr>
          <p:cNvPr id="24" name="Shape 24"/>
          <p:cNvSpPr txBox="1">
            <a:spLocks noGrp="1"/>
          </p:cNvSpPr>
          <p:nvPr>
            <p:ph type="subTitle" idx="1"/>
          </p:nvPr>
        </p:nvSpPr>
        <p:spPr>
          <a:xfrm>
            <a:off x="685800" y="3786758"/>
            <a:ext cx="7772400" cy="1754999"/>
          </a:xfrm>
          <a:prstGeom prst="rect">
            <a:avLst/>
          </a:prstGeom>
        </p:spPr>
        <p:txBody>
          <a:bodyPr lIns="91425" tIns="91425" rIns="91425" bIns="91425" anchor="t" anchorCtr="0">
            <a:noAutofit/>
          </a:bodyPr>
          <a:lstStyle/>
          <a:p>
            <a:pPr lvl="0" rtl="0">
              <a:buNone/>
            </a:pPr>
            <a:r>
              <a:rPr lang="en">
                <a:solidFill>
                  <a:srgbClr val="FF5605"/>
                </a:solidFill>
              </a:rPr>
              <a:t>Hunter White</a:t>
            </a:r>
          </a:p>
          <a:p>
            <a:pPr lvl="0" rtl="0">
              <a:buNone/>
            </a:pPr>
            <a:r>
              <a:rPr lang="en">
                <a:solidFill>
                  <a:srgbClr val="FF5605"/>
                </a:solidFill>
              </a:rPr>
              <a:t>Trevor Alston</a:t>
            </a:r>
          </a:p>
          <a:p>
            <a:pPr>
              <a:buNone/>
            </a:pPr>
            <a:r>
              <a:rPr lang="en">
                <a:solidFill>
                  <a:srgbClr val="FF5605"/>
                </a:solidFill>
              </a:rPr>
              <a:t>Patrick Smiley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05150" y="78049"/>
            <a:ext cx="5038199" cy="918900"/>
          </a:xfrm>
          <a:prstGeom prst="rect">
            <a:avLst/>
          </a:prstGeom>
        </p:spPr>
        <p:txBody>
          <a:bodyPr lIns="91425" tIns="91425" rIns="91425" bIns="91425" anchor="b" anchorCtr="0">
            <a:noAutofit/>
          </a:bodyPr>
          <a:lstStyle/>
          <a:p>
            <a:pPr>
              <a:buNone/>
            </a:pPr>
            <a:r>
              <a:rPr lang="en">
                <a:solidFill>
                  <a:srgbClr val="00FF00"/>
                </a:solidFill>
              </a:rPr>
              <a:t>What we are all about</a:t>
            </a:r>
          </a:p>
        </p:txBody>
      </p:sp>
      <p:sp>
        <p:nvSpPr>
          <p:cNvPr id="30" name="Shape 30"/>
          <p:cNvSpPr txBox="1">
            <a:spLocks noGrp="1"/>
          </p:cNvSpPr>
          <p:nvPr>
            <p:ph type="body" idx="1"/>
          </p:nvPr>
        </p:nvSpPr>
        <p:spPr>
          <a:xfrm>
            <a:off x="210325" y="1271325"/>
            <a:ext cx="8229600" cy="4967700"/>
          </a:xfrm>
          <a:prstGeom prst="rect">
            <a:avLst/>
          </a:prstGeom>
        </p:spPr>
        <p:txBody>
          <a:bodyPr lIns="91425" tIns="91425" rIns="91425" bIns="91425" anchor="t" anchorCtr="0">
            <a:noAutofit/>
          </a:bodyPr>
          <a:lstStyle/>
          <a:p>
            <a:pPr lvl="0" rtl="0">
              <a:buNone/>
            </a:pPr>
            <a:r>
              <a:rPr lang="en">
                <a:solidFill>
                  <a:srgbClr val="07ED23"/>
                </a:solidFill>
              </a:rPr>
              <a:t>We supply all types of hunting apparel from bow hunting to duck hunting to dog hunting ect.</a:t>
            </a:r>
          </a:p>
          <a:p>
            <a:pPr lvl="0" rtl="0">
              <a:buNone/>
            </a:pPr>
            <a:r>
              <a:rPr lang="en">
                <a:solidFill>
                  <a:srgbClr val="07ED23"/>
                </a:solidFill>
              </a:rPr>
              <a:t>We have a large variety of calls for all types of game</a:t>
            </a:r>
          </a:p>
          <a:p>
            <a:pPr lvl="0" rtl="0">
              <a:buNone/>
            </a:pPr>
            <a:r>
              <a:rPr lang="en">
                <a:solidFill>
                  <a:srgbClr val="07ED23"/>
                </a:solidFill>
              </a:rPr>
              <a:t>We have the latest clothing gear such as Under Armour, Field and Stream, Drake, and Realtree\</a:t>
            </a:r>
          </a:p>
          <a:p>
            <a:pPr lvl="0" rtl="0">
              <a:buNone/>
            </a:pPr>
            <a:r>
              <a:rPr lang="en">
                <a:solidFill>
                  <a:srgbClr val="07ED23"/>
                </a:solidFill>
              </a:rPr>
              <a:t>We also carry all types of firearms from your typical pistols, shotguns, rifles ect.</a:t>
            </a:r>
          </a:p>
          <a:p>
            <a:pPr>
              <a:buNone/>
            </a:pPr>
            <a:r>
              <a:rPr lang="en">
                <a:solidFill>
                  <a:srgbClr val="07ED23"/>
                </a:solidFill>
              </a:rPr>
              <a:t> Our Motto:  You got it you want it you need to to have your big game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Location</a:t>
            </a:r>
          </a:p>
        </p:txBody>
      </p:sp>
      <p:sp>
        <p:nvSpPr>
          <p:cNvPr id="36" name="Shape 3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We will be located in Askewville,NC right in front of the Country mart going out of Askewville</a:t>
            </a:r>
          </a:p>
          <a:p>
            <a:pPr lvl="0" rtl="0">
              <a:buNone/>
            </a:pPr>
            <a:r>
              <a:rPr lang="en"/>
              <a:t>This town is a good choice for business because most of your hunters in Bertie County are in this town</a:t>
            </a:r>
          </a:p>
          <a:p>
            <a:pPr>
              <a:buNone/>
            </a:pPr>
            <a:r>
              <a:rPr lang="en"/>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7D29"/>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Money!!!</a:t>
            </a:r>
          </a:p>
        </p:txBody>
      </p:sp>
      <p:sp>
        <p:nvSpPr>
          <p:cNvPr id="42" name="Shape 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To complete our task of renting to own this piece of land we will need about 250,000 dollars to complete this task plus we need help spreading the word about the new business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Our products</a:t>
            </a:r>
          </a:p>
        </p:txBody>
      </p:sp>
      <p:sp>
        <p:nvSpPr>
          <p:cNvPr id="48" name="Shape 4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49" name="Shape 49"/>
          <p:cNvSpPr/>
          <p:nvPr/>
        </p:nvSpPr>
        <p:spPr>
          <a:xfrm>
            <a:off x="5252625" y="1600200"/>
            <a:ext cx="3336625" cy="2381250"/>
          </a:xfrm>
          <a:prstGeom prst="rect">
            <a:avLst/>
          </a:prstGeom>
          <a:blipFill>
            <a:blip r:embed="rId3"/>
            <a:stretch>
              <a:fillRect/>
            </a:stretch>
          </a:blipFill>
          <a:ln>
            <a:noFill/>
          </a:ln>
        </p:spPr>
      </p:sp>
      <p:sp>
        <p:nvSpPr>
          <p:cNvPr id="50" name="Shape 50"/>
          <p:cNvSpPr/>
          <p:nvPr/>
        </p:nvSpPr>
        <p:spPr>
          <a:xfrm>
            <a:off x="528075" y="1653150"/>
            <a:ext cx="2857500" cy="2381250"/>
          </a:xfrm>
          <a:prstGeom prst="rect">
            <a:avLst/>
          </a:prstGeom>
          <a:blipFill>
            <a:blip r:embed="rId4"/>
            <a:stretch>
              <a:fillRect/>
            </a:stretch>
          </a:blipFill>
          <a:ln>
            <a:noFill/>
          </a:ln>
        </p:spPr>
      </p:sp>
      <p:sp>
        <p:nvSpPr>
          <p:cNvPr id="51" name="Shape 51"/>
          <p:cNvSpPr/>
          <p:nvPr/>
        </p:nvSpPr>
        <p:spPr>
          <a:xfrm>
            <a:off x="822950" y="4225300"/>
            <a:ext cx="6112150" cy="2286000"/>
          </a:xfrm>
          <a:prstGeom prst="rect">
            <a:avLst/>
          </a:prstGeom>
          <a:blipFill>
            <a:blip r:embed="rId5"/>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ED23"/>
        </a:solidFill>
        <a:effectLst/>
      </p:bgPr>
    </p:bg>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14175" y="230679"/>
            <a:ext cx="457200" cy="5783999"/>
          </a:xfrm>
          <a:prstGeom prst="rect">
            <a:avLst/>
          </a:prstGeom>
        </p:spPr>
        <p:txBody>
          <a:bodyPr lIns="91425" tIns="91425" rIns="91425" bIns="91425" anchor="b" anchorCtr="0">
            <a:noAutofit/>
          </a:bodyPr>
          <a:lstStyle/>
          <a:p>
            <a:pPr>
              <a:buNone/>
            </a:pPr>
            <a:r>
              <a:rPr lang="en"/>
              <a:t>Questions</a:t>
            </a:r>
          </a:p>
        </p:txBody>
      </p:sp>
      <p:sp>
        <p:nvSpPr>
          <p:cNvPr id="57" name="Shape 57"/>
          <p:cNvSpPr txBox="1">
            <a:spLocks noGrp="1"/>
          </p:cNvSpPr>
          <p:nvPr>
            <p:ph type="body" idx="1"/>
          </p:nvPr>
        </p:nvSpPr>
        <p:spPr>
          <a:xfrm>
            <a:off x="457200" y="376250"/>
            <a:ext cx="8229600" cy="6191099"/>
          </a:xfrm>
          <a:prstGeom prst="rect">
            <a:avLst/>
          </a:prstGeom>
        </p:spPr>
        <p:txBody>
          <a:bodyPr lIns="91425" tIns="91425" rIns="91425" bIns="91425" anchor="t" anchorCtr="0">
            <a:noAutofit/>
          </a:bodyPr>
          <a:lstStyle/>
          <a:p>
            <a:pPr lvl="0" rtl="0">
              <a:buNone/>
            </a:pPr>
            <a:r>
              <a:rPr lang="en"/>
              <a:t>Who is going to buy your product? Why?</a:t>
            </a:r>
          </a:p>
          <a:p>
            <a:pPr marL="457200" lvl="0" indent="-419100" rtl="0">
              <a:buClr>
                <a:schemeClr val="dk1"/>
              </a:buClr>
              <a:buSzPct val="100000"/>
              <a:buFont typeface="Arial"/>
              <a:buChar char="●"/>
            </a:pPr>
            <a:r>
              <a:rPr lang="en"/>
              <a:t>Hunters, because they are the ones who will buy the hunting gear.</a:t>
            </a:r>
          </a:p>
          <a:p>
            <a:pPr lvl="0" rtl="0">
              <a:buNone/>
            </a:pPr>
            <a:r>
              <a:rPr lang="en"/>
              <a:t>How will you you advertise? Why that way?</a:t>
            </a:r>
          </a:p>
          <a:p>
            <a:pPr marL="457200" lvl="0" indent="-419100" rtl="0">
              <a:buClr>
                <a:schemeClr val="dk1"/>
              </a:buClr>
              <a:buSzPct val="100000"/>
              <a:buFont typeface="Arial"/>
              <a:buChar char="●"/>
            </a:pPr>
            <a:r>
              <a:rPr lang="en"/>
              <a:t>Commercials, Because when it gets out on the the tv or the internet it will spread the word on more than billboards and other things.</a:t>
            </a:r>
          </a:p>
          <a:p>
            <a:pPr lvl="0" rtl="0">
              <a:buNone/>
            </a:pPr>
            <a:r>
              <a:rPr lang="en"/>
              <a:t>What will your money be used for?</a:t>
            </a:r>
          </a:p>
          <a:p>
            <a:pPr marL="457200" lvl="0" indent="-419100">
              <a:buClr>
                <a:schemeClr val="dk1"/>
              </a:buClr>
              <a:buSzPct val="100000"/>
              <a:buFont typeface="Arial"/>
              <a:buChar char="●"/>
            </a:pPr>
            <a:r>
              <a:rPr lang="en"/>
              <a:t>The money will be used for expenses,paint,supplies to start with and the ground layouts</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On-screen Show (4:3)</PresentationFormat>
  <Paragraphs>24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Custom Theme</vt:lpstr>
      <vt:lpstr>Triple F Sporting Goods</vt:lpstr>
      <vt:lpstr>What we are all about</vt:lpstr>
      <vt:lpstr>Location</vt:lpstr>
      <vt:lpstr>Money!!!</vt:lpstr>
      <vt:lpstr>Our products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Triple F Sporting Goods</dc:title>
  <dc:creator>Gay, Jonathan</dc:creator>
  <cp:lastModifiedBy>Gay, Jonathan</cp:lastModifiedBy>
  <cp:revision>1</cp:revision>
  <dcterms:modified xsi:type="dcterms:W3CDTF">2013-10-02T21:54:26Z</dcterms:modified>
</cp:coreProperties>
</file>