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BCAF1C4B-020F-4478-88C0-35CFB4584CFC}" type="datetimeFigureOut">
              <a:rPr lang="en-US" smtClean="0"/>
              <a:t>10/2/2013</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28A84C07-57AC-43AD-9C7D-D2B50533FF8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AF1C4B-020F-4478-88C0-35CFB4584CFC}" type="datetimeFigureOut">
              <a:rPr lang="en-US" smtClean="0"/>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84C07-57AC-43AD-9C7D-D2B50533FF8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AF1C4B-020F-4478-88C0-35CFB4584CFC}" type="datetimeFigureOut">
              <a:rPr lang="en-US" smtClean="0"/>
              <a:t>10/2/2013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84C07-57AC-43AD-9C7D-D2B50533FF8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BCAF1C4B-020F-4478-88C0-35CFB4584CFC}" type="datetimeFigureOut">
              <a:rPr lang="en-US" smtClean="0"/>
              <a:t>10/2/2013</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28A84C07-57AC-43AD-9C7D-D2B50533FF8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BCAF1C4B-020F-4478-88C0-35CFB4584CFC}" type="datetimeFigureOut">
              <a:rPr lang="en-US" smtClean="0"/>
              <a:t>10/2/2013</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28A84C07-57AC-43AD-9C7D-D2B50533FF8B}"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BCAF1C4B-020F-4478-88C0-35CFB4584CFC}" type="datetimeFigureOut">
              <a:rPr lang="en-US" smtClean="0"/>
              <a:t>10/2/2013</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28A84C07-57AC-43AD-9C7D-D2B50533FF8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BCAF1C4B-020F-4478-88C0-35CFB4584CFC}" type="datetimeFigureOut">
              <a:rPr lang="en-US" smtClean="0"/>
              <a:t>10/2/2013</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28A84C07-57AC-43AD-9C7D-D2B50533FF8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CAF1C4B-020F-4478-88C0-35CFB4584CFC}" type="datetimeFigureOut">
              <a:rPr lang="en-US" smtClean="0"/>
              <a:t>10/2/2013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A84C07-57AC-43AD-9C7D-D2B50533FF8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BCAF1C4B-020F-4478-88C0-35CFB4584CFC}" type="datetimeFigureOut">
              <a:rPr lang="en-US" smtClean="0"/>
              <a:t>10/2/2013</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28A84C07-57AC-43AD-9C7D-D2B50533FF8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BCAF1C4B-020F-4478-88C0-35CFB4584CFC}" type="datetimeFigureOut">
              <a:rPr lang="en-US" smtClean="0"/>
              <a:t>10/2/2013</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28A84C07-57AC-43AD-9C7D-D2B50533FF8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BCAF1C4B-020F-4478-88C0-35CFB4584CFC}" type="datetimeFigureOut">
              <a:rPr lang="en-US" smtClean="0"/>
              <a:t>10/2/2013</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28A84C07-57AC-43AD-9C7D-D2B50533FF8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CAF1C4B-020F-4478-88C0-35CFB4584CFC}" type="datetimeFigureOut">
              <a:rPr lang="en-US" smtClean="0"/>
              <a:t>10/2/2013</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28A84C07-57AC-43AD-9C7D-D2B50533FF8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Sports Wear</a:t>
            </a:r>
            <a:endParaRPr lang="en-US" dirty="0"/>
          </a:p>
        </p:txBody>
      </p:sp>
      <p:sp>
        <p:nvSpPr>
          <p:cNvPr id="3" name="Subtitle 2"/>
          <p:cNvSpPr>
            <a:spLocks noGrp="1"/>
          </p:cNvSpPr>
          <p:nvPr>
            <p:ph type="subTitle" idx="1"/>
          </p:nvPr>
        </p:nvSpPr>
        <p:spPr/>
        <p:txBody>
          <a:bodyPr/>
          <a:lstStyle/>
          <a:p>
            <a:r>
              <a:rPr lang="en-US" dirty="0" smtClean="0"/>
              <a:t>By: Nekera Bond &amp; Brianna Jackson</a:t>
            </a:r>
            <a:endParaRPr lang="en-US" dirty="0"/>
          </a:p>
        </p:txBody>
      </p:sp>
    </p:spTree>
    <p:extLst>
      <p:ext uri="{BB962C8B-B14F-4D97-AF65-F5344CB8AC3E}">
        <p14:creationId xmlns:p14="http://schemas.microsoft.com/office/powerpoint/2010/main" val="3301423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We Produce/Sell </a:t>
            </a:r>
            <a:endParaRPr lang="en-US" dirty="0"/>
          </a:p>
        </p:txBody>
      </p:sp>
      <p:sp>
        <p:nvSpPr>
          <p:cNvPr id="3" name="Content Placeholder 2"/>
          <p:cNvSpPr>
            <a:spLocks noGrp="1"/>
          </p:cNvSpPr>
          <p:nvPr>
            <p:ph idx="1"/>
          </p:nvPr>
        </p:nvSpPr>
        <p:spPr/>
        <p:txBody>
          <a:bodyPr/>
          <a:lstStyle/>
          <a:p>
            <a:r>
              <a:rPr lang="en-US" dirty="0" smtClean="0"/>
              <a:t>We sell things such as…</a:t>
            </a:r>
          </a:p>
          <a:p>
            <a:pPr lvl="1"/>
            <a:r>
              <a:rPr lang="en-US" dirty="0" smtClean="0"/>
              <a:t> jackets and pants suits of football and basketball teams. </a:t>
            </a:r>
          </a:p>
          <a:p>
            <a:pPr lvl="1"/>
            <a:r>
              <a:rPr lang="en-US" dirty="0" smtClean="0"/>
              <a:t>We also sell different types of name brand shoes such as Adidas, Jordans, Nikes and LeBron's.</a:t>
            </a:r>
            <a:endParaRPr lang="en-US" dirty="0"/>
          </a:p>
        </p:txBody>
      </p:sp>
    </p:spTree>
    <p:extLst>
      <p:ext uri="{BB962C8B-B14F-4D97-AF65-F5344CB8AC3E}">
        <p14:creationId xmlns:p14="http://schemas.microsoft.com/office/powerpoint/2010/main" val="2337589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Jordans  </a:t>
            </a:r>
            <a:endParaRPr lang="en-US" dirty="0"/>
          </a:p>
        </p:txBody>
      </p:sp>
      <p:sp>
        <p:nvSpPr>
          <p:cNvPr id="4" name="Text Placeholder 3"/>
          <p:cNvSpPr>
            <a:spLocks noGrp="1"/>
          </p:cNvSpPr>
          <p:nvPr>
            <p:ph type="body" sz="half" idx="2"/>
          </p:nvPr>
        </p:nvSpPr>
        <p:spPr/>
        <p:txBody>
          <a:bodyPr>
            <a:noAutofit/>
          </a:bodyPr>
          <a:lstStyle/>
          <a:p>
            <a:r>
              <a:rPr lang="en-US" sz="2000" dirty="0">
                <a:latin typeface="Papyrus" panose="03070502060502030205" pitchFamily="66" charset="0"/>
              </a:rPr>
              <a:t>Air Jordan shoes refer to the line of sneakers created for and endorsed by basketball superstar Michael Jordan.</a:t>
            </a:r>
          </a:p>
          <a:p>
            <a:endParaRPr lang="en-US" sz="2400" dirty="0">
              <a:latin typeface="Papyrus" panose="03070502060502030205" pitchFamily="66" charset="0"/>
            </a:endParaRPr>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t="2448" b="2448"/>
          <a:stretch>
            <a:fillRect/>
          </a:stretch>
        </p:blipFill>
        <p:spPr/>
      </p:pic>
    </p:spTree>
    <p:extLst>
      <p:ext uri="{BB962C8B-B14F-4D97-AF65-F5344CB8AC3E}">
        <p14:creationId xmlns:p14="http://schemas.microsoft.com/office/powerpoint/2010/main" val="1658120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Adidas</a:t>
            </a:r>
            <a:endParaRPr lang="en-US"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9011" r="9011"/>
          <a:stretch>
            <a:fillRect/>
          </a:stretch>
        </p:blipFill>
        <p:spPr/>
      </p:pic>
      <p:sp>
        <p:nvSpPr>
          <p:cNvPr id="4" name="Text Placeholder 3"/>
          <p:cNvSpPr>
            <a:spLocks noGrp="1"/>
          </p:cNvSpPr>
          <p:nvPr>
            <p:ph type="body" sz="half" idx="2"/>
          </p:nvPr>
        </p:nvSpPr>
        <p:spPr/>
        <p:txBody>
          <a:bodyPr>
            <a:normAutofit/>
          </a:bodyPr>
          <a:lstStyle/>
          <a:p>
            <a:r>
              <a:rPr lang="en-US" sz="1800" dirty="0">
                <a:latin typeface="Papyrus" panose="03070502060502030205" pitchFamily="66" charset="0"/>
              </a:rPr>
              <a:t>Adidas is the largest sportswear manufacturers in Europe and the second biggest in the world, with American rival Nike being the biggest</a:t>
            </a:r>
          </a:p>
        </p:txBody>
      </p:sp>
    </p:spTree>
    <p:extLst>
      <p:ext uri="{BB962C8B-B14F-4D97-AF65-F5344CB8AC3E}">
        <p14:creationId xmlns:p14="http://schemas.microsoft.com/office/powerpoint/2010/main" val="2654053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Nikes</a:t>
            </a:r>
            <a:endParaRPr lang="en-US"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9385" r="9385"/>
          <a:stretch>
            <a:fillRect/>
          </a:stretch>
        </p:blipFill>
        <p:spPr/>
      </p:pic>
      <p:sp>
        <p:nvSpPr>
          <p:cNvPr id="4" name="Text Placeholder 3"/>
          <p:cNvSpPr>
            <a:spLocks noGrp="1"/>
          </p:cNvSpPr>
          <p:nvPr>
            <p:ph type="body" sz="half" idx="2"/>
          </p:nvPr>
        </p:nvSpPr>
        <p:spPr/>
        <p:txBody>
          <a:bodyPr>
            <a:noAutofit/>
          </a:bodyPr>
          <a:lstStyle/>
          <a:p>
            <a:r>
              <a:rPr lang="en-US" sz="2400" dirty="0">
                <a:latin typeface="Papyrus" panose="03070502060502030205" pitchFamily="66" charset="0"/>
              </a:rPr>
              <a:t>NIKE, Inc. is the world’s leading innovator in athletic footwear, apparel, equipment and accessories.</a:t>
            </a:r>
          </a:p>
        </p:txBody>
      </p:sp>
    </p:spTree>
    <p:extLst>
      <p:ext uri="{BB962C8B-B14F-4D97-AF65-F5344CB8AC3E}">
        <p14:creationId xmlns:p14="http://schemas.microsoft.com/office/powerpoint/2010/main" val="1751673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LeBron's</a:t>
            </a:r>
            <a:endParaRPr lang="en-US"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5521" r="5521"/>
          <a:stretch>
            <a:fillRect/>
          </a:stretch>
        </p:blipFill>
        <p:spPr>
          <a:xfrm>
            <a:off x="1138237" y="373966"/>
            <a:ext cx="7333488" cy="5112434"/>
          </a:xfrm>
        </p:spPr>
      </p:pic>
      <p:sp>
        <p:nvSpPr>
          <p:cNvPr id="4" name="Text Placeholder 3"/>
          <p:cNvSpPr>
            <a:spLocks noGrp="1"/>
          </p:cNvSpPr>
          <p:nvPr>
            <p:ph type="body" sz="half" idx="2"/>
          </p:nvPr>
        </p:nvSpPr>
        <p:spPr>
          <a:xfrm>
            <a:off x="1143000" y="5486400"/>
            <a:ext cx="7333488" cy="1143000"/>
          </a:xfrm>
        </p:spPr>
        <p:txBody>
          <a:bodyPr>
            <a:noAutofit/>
          </a:bodyPr>
          <a:lstStyle/>
          <a:p>
            <a:r>
              <a:rPr lang="en-US" sz="1800" dirty="0">
                <a:latin typeface="Papyrus" panose="03070502060502030205" pitchFamily="66" charset="0"/>
              </a:rPr>
              <a:t>Ever since landing on the cover of Sports Illustrated as a High School Basketball </a:t>
            </a:r>
            <a:r>
              <a:rPr lang="en-US" sz="1800" dirty="0" smtClean="0">
                <a:latin typeface="Papyrus" panose="03070502060502030205" pitchFamily="66" charset="0"/>
              </a:rPr>
              <a:t>Phantom, </a:t>
            </a:r>
            <a:r>
              <a:rPr lang="en-US" sz="1800" dirty="0">
                <a:latin typeface="Papyrus" panose="03070502060502030205" pitchFamily="66" charset="0"/>
              </a:rPr>
              <a:t>LeBron James has been one of this generation’s true sports icons. With supernatural gifts of flight and power, Nike is hoping that his performance on the court will inspire millions to buy his shoes.</a:t>
            </a:r>
          </a:p>
        </p:txBody>
      </p:sp>
    </p:spTree>
    <p:extLst>
      <p:ext uri="{BB962C8B-B14F-4D97-AF65-F5344CB8AC3E}">
        <p14:creationId xmlns:p14="http://schemas.microsoft.com/office/powerpoint/2010/main" val="22262255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Sports</a:t>
            </a:r>
            <a:endParaRPr lang="en-US" dirty="0"/>
          </a:p>
        </p:txBody>
      </p:sp>
      <p:sp>
        <p:nvSpPr>
          <p:cNvPr id="3" name="Text Placeholder 2"/>
          <p:cNvSpPr>
            <a:spLocks noGrp="1"/>
          </p:cNvSpPr>
          <p:nvPr>
            <p:ph type="body" idx="1"/>
          </p:nvPr>
        </p:nvSpPr>
        <p:spPr/>
        <p:txBody>
          <a:bodyPr/>
          <a:lstStyle/>
          <a:p>
            <a:r>
              <a:rPr lang="en-US" dirty="0" smtClean="0"/>
              <a:t>Basketball</a:t>
            </a:r>
            <a:endParaRPr lang="en-US" dirty="0"/>
          </a:p>
        </p:txBody>
      </p:sp>
      <p:sp>
        <p:nvSpPr>
          <p:cNvPr id="4" name="Text Placeholder 3"/>
          <p:cNvSpPr>
            <a:spLocks noGrp="1"/>
          </p:cNvSpPr>
          <p:nvPr>
            <p:ph type="body" sz="half" idx="3"/>
          </p:nvPr>
        </p:nvSpPr>
        <p:spPr/>
        <p:txBody>
          <a:bodyPr/>
          <a:lstStyle/>
          <a:p>
            <a:r>
              <a:rPr lang="en-US" dirty="0" smtClean="0"/>
              <a:t>Football</a:t>
            </a:r>
            <a:endParaRPr lang="en-US" dirty="0"/>
          </a:p>
        </p:txBody>
      </p:sp>
      <p:pic>
        <p:nvPicPr>
          <p:cNvPr id="13" name="Content Placeholder 12"/>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4114800" y="609600"/>
            <a:ext cx="2378075" cy="2552879"/>
          </a:xfrm>
        </p:spPr>
      </p:pic>
      <p:pic>
        <p:nvPicPr>
          <p:cNvPr id="14" name="Content Placeholder 13"/>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3886200" y="3800993"/>
            <a:ext cx="2636837" cy="2206901"/>
          </a:xfrm>
        </p:spPr>
      </p:pic>
    </p:spTree>
    <p:extLst>
      <p:ext uri="{BB962C8B-B14F-4D97-AF65-F5344CB8AC3E}">
        <p14:creationId xmlns:p14="http://schemas.microsoft.com/office/powerpoint/2010/main" val="20698139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endParaRPr lang="en-US" dirty="0"/>
          </a:p>
        </p:txBody>
      </p:sp>
      <p:sp>
        <p:nvSpPr>
          <p:cNvPr id="3" name="Content Placeholder 2"/>
          <p:cNvSpPr>
            <a:spLocks noGrp="1"/>
          </p:cNvSpPr>
          <p:nvPr>
            <p:ph idx="1"/>
          </p:nvPr>
        </p:nvSpPr>
        <p:spPr/>
        <p:txBody>
          <a:bodyPr>
            <a:normAutofit/>
          </a:bodyPr>
          <a:lstStyle/>
          <a:p>
            <a:r>
              <a:rPr lang="en-US" sz="2000" dirty="0" smtClean="0"/>
              <a:t>How are you going to produce/sell it?</a:t>
            </a:r>
          </a:p>
          <a:p>
            <a:pPr lvl="1"/>
            <a:r>
              <a:rPr lang="en-US" sz="2000" dirty="0" smtClean="0"/>
              <a:t>We are going to sell these products by making prices suitable for people.</a:t>
            </a:r>
          </a:p>
          <a:p>
            <a:r>
              <a:rPr lang="en-US" sz="2000" dirty="0" smtClean="0"/>
              <a:t>Where are you going to produce/sell it? Why?</a:t>
            </a:r>
          </a:p>
          <a:p>
            <a:pPr lvl="1"/>
            <a:r>
              <a:rPr lang="en-US" sz="1600" dirty="0" smtClean="0"/>
              <a:t>We are going to sell it in Windsor</a:t>
            </a:r>
          </a:p>
          <a:p>
            <a:r>
              <a:rPr lang="en-US" sz="2000" dirty="0" smtClean="0"/>
              <a:t>Who is going to buy it? Why?</a:t>
            </a:r>
          </a:p>
          <a:p>
            <a:pPr lvl="1"/>
            <a:r>
              <a:rPr lang="en-US" sz="1600" dirty="0" smtClean="0"/>
              <a:t>The people of Windsor</a:t>
            </a:r>
          </a:p>
          <a:p>
            <a:r>
              <a:rPr lang="en-US" sz="2000" dirty="0" smtClean="0"/>
              <a:t>How will you advertise? Why that way?</a:t>
            </a:r>
          </a:p>
          <a:p>
            <a:pPr lvl="1"/>
            <a:r>
              <a:rPr lang="en-US" sz="1600" dirty="0" smtClean="0"/>
              <a:t>Commercials and hang up flyers around town.</a:t>
            </a:r>
          </a:p>
          <a:p>
            <a:r>
              <a:rPr lang="en-US" sz="2000" dirty="0" smtClean="0"/>
              <a:t>How much money do you think you will need to start your business? What will the money be used for?</a:t>
            </a:r>
          </a:p>
          <a:p>
            <a:pPr lvl="1"/>
            <a:r>
              <a:rPr lang="en-US" sz="1600" dirty="0" smtClean="0"/>
              <a:t>We need at least $50,000</a:t>
            </a:r>
            <a:endParaRPr lang="en-US" sz="1600" dirty="0"/>
          </a:p>
        </p:txBody>
      </p:sp>
    </p:spTree>
    <p:extLst>
      <p:ext uri="{BB962C8B-B14F-4D97-AF65-F5344CB8AC3E}">
        <p14:creationId xmlns:p14="http://schemas.microsoft.com/office/powerpoint/2010/main" val="32478922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82</TotalTime>
  <Words>269</Words>
  <Application>Microsoft Office PowerPoint</Application>
  <PresentationFormat>On-screen Show (4:3)</PresentationFormat>
  <Paragraphs>28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Verve</vt:lpstr>
      <vt:lpstr>Sports Wear</vt:lpstr>
      <vt:lpstr>What We Produce/Sell </vt:lpstr>
      <vt:lpstr>Jordans  </vt:lpstr>
      <vt:lpstr>Adidas</vt:lpstr>
      <vt:lpstr>Nikes</vt:lpstr>
      <vt:lpstr>LeBron's</vt:lpstr>
      <vt:lpstr>Sports</vt:lpstr>
      <vt:lpstr>Questions????</vt:lpstr>
    </vt:vector>
  </TitlesOfParts>
  <Company>Bertie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Sports Wear</dc:title>
  <dc:creator>Speller, Valerie</dc:creator>
  <cp:lastModifiedBy>Gay, Jonathan</cp:lastModifiedBy>
  <cp:revision>7</cp:revision>
  <dcterms:created xsi:type="dcterms:W3CDTF">2013-10-01T12:23:12Z</dcterms:created>
  <dcterms:modified xsi:type="dcterms:W3CDTF">2013-10-02T21:57:18Z</dcterms:modified>
</cp:coreProperties>
</file>