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2599-6423-4065-8CD9-1F059E2760F1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BDA0-45D5-4124-8290-9C1AA5A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4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2599-6423-4065-8CD9-1F059E2760F1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BDA0-45D5-4124-8290-9C1AA5A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8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2599-6423-4065-8CD9-1F059E2760F1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BDA0-45D5-4124-8290-9C1AA5A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4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2599-6423-4065-8CD9-1F059E2760F1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BDA0-45D5-4124-8290-9C1AA5A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6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2599-6423-4065-8CD9-1F059E2760F1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BDA0-45D5-4124-8290-9C1AA5A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2599-6423-4065-8CD9-1F059E2760F1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BDA0-45D5-4124-8290-9C1AA5A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1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2599-6423-4065-8CD9-1F059E2760F1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BDA0-45D5-4124-8290-9C1AA5A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4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2599-6423-4065-8CD9-1F059E2760F1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BDA0-45D5-4124-8290-9C1AA5A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3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2599-6423-4065-8CD9-1F059E2760F1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BDA0-45D5-4124-8290-9C1AA5A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5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2599-6423-4065-8CD9-1F059E2760F1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BDA0-45D5-4124-8290-9C1AA5A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2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2599-6423-4065-8CD9-1F059E2760F1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BDA0-45D5-4124-8290-9C1AA5A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3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F2599-6423-4065-8CD9-1F059E2760F1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5BDA0-45D5-4124-8290-9C1AA5A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4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publicschools.org/docs/acre/standards/new-standards/social-studies/american-history-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 About the NC Final Exam</a:t>
            </a:r>
            <a:br>
              <a:rPr lang="en-US" dirty="0" smtClean="0"/>
            </a:br>
            <a:r>
              <a:rPr lang="en-US" dirty="0" smtClean="0"/>
              <a:t>American History 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test will be online.</a:t>
            </a:r>
          </a:p>
          <a:p>
            <a:r>
              <a:rPr lang="en-US" dirty="0" smtClean="0"/>
              <a:t>The test will contain 40 items.</a:t>
            </a:r>
          </a:p>
          <a:p>
            <a:pPr lvl="1"/>
            <a:r>
              <a:rPr lang="en-US" dirty="0" smtClean="0"/>
              <a:t>38 Multiple Choice Questions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Constructed Response Question.</a:t>
            </a:r>
          </a:p>
          <a:p>
            <a:r>
              <a:rPr lang="en-US" dirty="0" smtClean="0"/>
              <a:t>Students will have 120 minutes to complete the test.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651576"/>
            <a:ext cx="2819400" cy="18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4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test will be based on the Essential Standards AH.2.H.1 – AH.2.H.8.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essential standards are listed in your class syllabus and online @ </a:t>
            </a:r>
            <a:r>
              <a:rPr lang="en-US" sz="2800" dirty="0" smtClean="0">
                <a:hlinkClick r:id="rId2"/>
              </a:rPr>
              <a:t>http://www.ncpublicschools.org/docs/acre/standards/new-standards/social-studies/american-history-2.pdf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233197"/>
              </p:ext>
            </p:extLst>
          </p:nvPr>
        </p:nvGraphicFramePr>
        <p:xfrm>
          <a:off x="2286000" y="35052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Questions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AH.2.H.1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AH.2.H.2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– 20 %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AH.2.H.1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AH.2.H.3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 – 22 %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AH.2.H.1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AH.2.H.4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– 21 %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AH.2.H.1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AH.2.H.5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– 15 %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AH.2.H.1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AH.2.H.6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– 15 %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AH.2.H.1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AH.2.H.7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– 16 %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AH.2.H.1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AH.2.H.8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– 7 %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4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2000" dirty="0"/>
              <a:t>The NC Final will be based on these Essential Standards for Am History </a:t>
            </a:r>
            <a:r>
              <a:rPr lang="en-US" sz="2000" dirty="0" smtClean="0"/>
              <a:t>II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AH1.H.1 </a:t>
            </a:r>
            <a:r>
              <a:rPr lang="en-US" dirty="0"/>
              <a:t>&amp; AH2.H.1   (Connected to All NC Final Questions)</a:t>
            </a:r>
          </a:p>
          <a:p>
            <a:pPr lvl="1"/>
            <a:r>
              <a:rPr lang="en-US" dirty="0"/>
              <a:t>Apply the four interconnected dimensions of historical thinking to the American History Essential Standards in order to understand the </a:t>
            </a:r>
            <a:r>
              <a:rPr lang="en-US" b="1" dirty="0"/>
              <a:t>creation and development of the United States over time.</a:t>
            </a:r>
          </a:p>
          <a:p>
            <a:r>
              <a:rPr lang="en-US" dirty="0"/>
              <a:t>AH1.H.2 &amp; AH2.H.2   (15 – 20% of NC Final)</a:t>
            </a:r>
          </a:p>
          <a:p>
            <a:pPr lvl="1"/>
            <a:r>
              <a:rPr lang="en-US" dirty="0"/>
              <a:t>Analyze</a:t>
            </a:r>
            <a:r>
              <a:rPr lang="en-US" b="1" dirty="0"/>
              <a:t> key political, economic and social turning points </a:t>
            </a:r>
            <a:r>
              <a:rPr lang="en-US" dirty="0"/>
              <a:t>in American History using historical thinking.</a:t>
            </a:r>
          </a:p>
          <a:p>
            <a:r>
              <a:rPr lang="en-US" dirty="0"/>
              <a:t>AH1.H.3 &amp; AH2.H.3   (18 – 22% of NC Final)</a:t>
            </a:r>
          </a:p>
          <a:p>
            <a:pPr lvl="1"/>
            <a:r>
              <a:rPr lang="en-US" dirty="0"/>
              <a:t>Understand the factors that led to </a:t>
            </a:r>
            <a:r>
              <a:rPr lang="en-US" b="1" dirty="0"/>
              <a:t>exploration, settlement, movement, and expansion </a:t>
            </a:r>
            <a:r>
              <a:rPr lang="en-US" dirty="0"/>
              <a:t>and their impact on United States development over time.</a:t>
            </a:r>
          </a:p>
          <a:p>
            <a:r>
              <a:rPr lang="en-US" dirty="0"/>
              <a:t>AH1.H.4 &amp; AH2.H.4   (15 – 21% of NC Final)</a:t>
            </a:r>
          </a:p>
          <a:p>
            <a:pPr lvl="1"/>
            <a:r>
              <a:rPr lang="en-US" dirty="0"/>
              <a:t>Analyze how </a:t>
            </a:r>
            <a:r>
              <a:rPr lang="en-US" b="1" dirty="0"/>
              <a:t>conflict and compromise </a:t>
            </a:r>
            <a:r>
              <a:rPr lang="en-US" dirty="0"/>
              <a:t>have shaped politics, economics and culture in the United States.</a:t>
            </a:r>
          </a:p>
          <a:p>
            <a:r>
              <a:rPr lang="en-US" dirty="0"/>
              <a:t>AH1.H.5 &amp; AH2.H.5   (11 – 15% of NC Final)</a:t>
            </a:r>
          </a:p>
          <a:p>
            <a:pPr lvl="1"/>
            <a:r>
              <a:rPr lang="en-US" dirty="0"/>
              <a:t>Understand how </a:t>
            </a:r>
            <a:r>
              <a:rPr lang="en-US" b="1" dirty="0"/>
              <a:t>tensions between freedom, equality and power </a:t>
            </a:r>
            <a:r>
              <a:rPr lang="en-US" dirty="0"/>
              <a:t>have shaped the political, economic and social development of the United States.</a:t>
            </a:r>
          </a:p>
          <a:p>
            <a:r>
              <a:rPr lang="en-US" dirty="0"/>
              <a:t>AH1.H.6 &amp; AH2.H.6   (11 – 15% of NC Final)</a:t>
            </a:r>
          </a:p>
          <a:p>
            <a:pPr lvl="1"/>
            <a:r>
              <a:rPr lang="en-US" dirty="0"/>
              <a:t>Understand how and why the </a:t>
            </a:r>
            <a:r>
              <a:rPr lang="en-US" b="1" dirty="0"/>
              <a:t>role of the United States in the world </a:t>
            </a:r>
            <a:r>
              <a:rPr lang="en-US" dirty="0"/>
              <a:t>has changed over time.</a:t>
            </a:r>
          </a:p>
          <a:p>
            <a:r>
              <a:rPr lang="en-US" dirty="0"/>
              <a:t>AH1.H.7 &amp; AH2.H.7   (12 – 16% of NC Final)</a:t>
            </a:r>
          </a:p>
          <a:p>
            <a:pPr lvl="1"/>
            <a:r>
              <a:rPr lang="en-US" dirty="0"/>
              <a:t>Understand the </a:t>
            </a:r>
            <a:r>
              <a:rPr lang="en-US" b="1" dirty="0"/>
              <a:t>impact of war</a:t>
            </a:r>
            <a:r>
              <a:rPr lang="en-US" dirty="0"/>
              <a:t> on American politics, economics, society and culture.	</a:t>
            </a:r>
          </a:p>
          <a:p>
            <a:r>
              <a:rPr lang="en-US" dirty="0"/>
              <a:t>AH1.H. 8 &amp; AH2.H.8   (3 – 7% of NC Final)</a:t>
            </a:r>
          </a:p>
          <a:p>
            <a:pPr lvl="1"/>
            <a:r>
              <a:rPr lang="en-US" dirty="0"/>
              <a:t>Analyze the relationship between </a:t>
            </a:r>
            <a:r>
              <a:rPr lang="en-US" b="1" dirty="0"/>
              <a:t>progress, crisis and the “American Dream” </a:t>
            </a:r>
            <a:r>
              <a:rPr lang="en-US" dirty="0"/>
              <a:t>within the United States.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your American History II NC Final Exam?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2209800"/>
            <a:ext cx="46196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66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365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Info About the NC Final Exam American History II</vt:lpstr>
      <vt:lpstr>The test will be based on the Essential Standards AH.2.H.1 – AH.2.H.8.</vt:lpstr>
      <vt:lpstr>The NC Final will be based on these Essential Standards for Am History II</vt:lpstr>
      <vt:lpstr>Any questions about your American History II NC Final Exam?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about the NC Final Exam World History</dc:title>
  <dc:creator>Gay, Jonathan</dc:creator>
  <cp:lastModifiedBy>Gay, Jonathan</cp:lastModifiedBy>
  <cp:revision>10</cp:revision>
  <dcterms:created xsi:type="dcterms:W3CDTF">2015-05-09T20:33:20Z</dcterms:created>
  <dcterms:modified xsi:type="dcterms:W3CDTF">2016-05-10T13:59:54Z</dcterms:modified>
</cp:coreProperties>
</file>