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4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0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0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37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4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0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1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E942E-0795-4A09-BF90-A976A7E707EE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0E57-78FD-4490-A5E9-44399265F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592" y="223458"/>
            <a:ext cx="10515600" cy="1325563"/>
          </a:xfrm>
        </p:spPr>
        <p:txBody>
          <a:bodyPr/>
          <a:lstStyle/>
          <a:p>
            <a:r>
              <a:rPr lang="en-US" dirty="0" smtClean="0"/>
              <a:t>Let’s Finish the Semester Well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7592" y="1812746"/>
            <a:ext cx="10515600" cy="4351338"/>
          </a:xfrm>
        </p:spPr>
        <p:txBody>
          <a:bodyPr/>
          <a:lstStyle/>
          <a:p>
            <a:r>
              <a:rPr lang="en-US" dirty="0" smtClean="0"/>
              <a:t>Expectations for the End of Semester (Reminders)</a:t>
            </a:r>
          </a:p>
          <a:p>
            <a:pPr lvl="1"/>
            <a:r>
              <a:rPr lang="en-US" dirty="0" smtClean="0"/>
              <a:t>Be on time and prepared for class</a:t>
            </a:r>
          </a:p>
          <a:p>
            <a:pPr lvl="1"/>
            <a:r>
              <a:rPr lang="en-US" dirty="0" smtClean="0"/>
              <a:t>Watch your language</a:t>
            </a:r>
          </a:p>
          <a:p>
            <a:pPr lvl="1"/>
            <a:r>
              <a:rPr lang="en-US" dirty="0" smtClean="0"/>
              <a:t>Listen respectfully and participate in discussion</a:t>
            </a:r>
          </a:p>
          <a:p>
            <a:pPr lvl="2"/>
            <a:r>
              <a:rPr lang="en-US" dirty="0" smtClean="0"/>
              <a:t>Headphones out, phones down.  </a:t>
            </a:r>
          </a:p>
          <a:p>
            <a:pPr lvl="2"/>
            <a:r>
              <a:rPr lang="en-US" dirty="0" smtClean="0"/>
              <a:t>Raise your hand and share your thoughts.</a:t>
            </a:r>
          </a:p>
          <a:p>
            <a:pPr lvl="1"/>
            <a:r>
              <a:rPr lang="en-US" dirty="0" smtClean="0"/>
              <a:t>Stay engaged and prepare for the NC Final</a:t>
            </a:r>
          </a:p>
          <a:p>
            <a:pPr lvl="1"/>
            <a:r>
              <a:rPr lang="en-US" dirty="0" smtClean="0"/>
              <a:t>Watch your attendance (don’t go over 10 days)</a:t>
            </a:r>
          </a:p>
          <a:p>
            <a:pPr lvl="1"/>
            <a:r>
              <a:rPr lang="en-US" dirty="0" smtClean="0"/>
              <a:t>It’s been a great school year together… </a:t>
            </a:r>
          </a:p>
          <a:p>
            <a:pPr lvl="2"/>
            <a:r>
              <a:rPr lang="en-US" dirty="0" smtClean="0"/>
              <a:t>let’s keep it that way for the last couple weeks!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0560">
            <a:off x="8087933" y="604361"/>
            <a:ext cx="3524048" cy="2641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8472">
            <a:off x="8781157" y="3727337"/>
            <a:ext cx="2073767" cy="276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8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Let’s Finish the Semester Well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Finish the Semester Well</dc:title>
  <dc:creator>Gay, Jonathan</dc:creator>
  <cp:lastModifiedBy>Gay, Jonathan</cp:lastModifiedBy>
  <cp:revision>3</cp:revision>
  <dcterms:created xsi:type="dcterms:W3CDTF">2016-05-09T03:01:54Z</dcterms:created>
  <dcterms:modified xsi:type="dcterms:W3CDTF">2016-05-09T03:18:49Z</dcterms:modified>
</cp:coreProperties>
</file>