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0966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">
                <a:solidFill>
                  <a:srgbClr val="FF0000"/>
                </a:solidFill>
              </a:rPr>
              <a:t>Carolina Candy Shop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58"/>
            <a:ext cx="7772400" cy="180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FF0000"/>
                </a:solidFill>
              </a:rPr>
              <a:t>Kiana Morgan</a:t>
            </a:r>
          </a:p>
          <a:p>
            <a:pPr lvl="0" rtl="0">
              <a:buNone/>
            </a:pPr>
            <a:r>
              <a:rPr lang="en">
                <a:solidFill>
                  <a:srgbClr val="FF0000"/>
                </a:solidFill>
              </a:rPr>
              <a:t>&amp;</a:t>
            </a:r>
          </a:p>
          <a:p>
            <a:pPr>
              <a:buNone/>
            </a:pPr>
            <a:r>
              <a:rPr lang="en">
                <a:solidFill>
                  <a:srgbClr val="FF0000"/>
                </a:solidFill>
              </a:rPr>
              <a:t>Annastasia Dale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>
                <a:solidFill>
                  <a:srgbClr val="FFFFFF"/>
                </a:solidFill>
              </a:rPr>
              <a:t>We will be selling...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89300" y="148395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>
                <a:solidFill>
                  <a:srgbClr val="FFFFFF"/>
                </a:solidFill>
              </a:rPr>
              <a:t>CANDY!!</a:t>
            </a:r>
          </a:p>
          <a:p>
            <a:pPr marL="457200" lvl="0" indent="-419100" algn="ctr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Chocolate</a:t>
            </a:r>
          </a:p>
          <a:p>
            <a:pPr marL="457200" lvl="0" indent="-419100" algn="ctr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Taffy</a:t>
            </a:r>
          </a:p>
          <a:p>
            <a:pPr marL="457200" lvl="0" indent="-419100" algn="ctr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Lollipops</a:t>
            </a:r>
          </a:p>
          <a:p>
            <a:pPr marL="457200" lvl="0" indent="-419100" algn="ctr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Bubblegum</a:t>
            </a:r>
          </a:p>
          <a:p>
            <a:pPr marL="457200" lvl="0" indent="-419100" algn="ctr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etc</a:t>
            </a: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 sz="4800">
                <a:solidFill>
                  <a:srgbClr val="FFFFFF"/>
                </a:solidFill>
              </a:rPr>
              <a:t>Candy will be sold...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algn="ctr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in a shop.</a:t>
            </a:r>
          </a:p>
          <a:p>
            <a:pPr marL="457200" lvl="0" indent="-419100" algn="ctr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We will be contacting Charlie Bucket Jr. (the son of the current owner of Willy Wonka’s former chocolate factory) to distribute candy to us.</a:t>
            </a:r>
            <a:r>
              <a:rPr lang="en">
                <a:solidFill>
                  <a:srgbClr val="F3F3F3"/>
                </a:solidFill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28050" y="35211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>
                <a:solidFill>
                  <a:srgbClr val="FFFF00"/>
                </a:solidFill>
              </a:rPr>
              <a:t>Find us at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r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the mall in Greenville located at 714 Greenville Blvd, SE, Greenville, NC, 27858</a:t>
            </a:r>
          </a:p>
          <a:p>
            <a:pPr lvl="0" algn="r" rtl="0">
              <a:buNone/>
            </a:pPr>
            <a:r>
              <a:rPr lang="en">
                <a:solidFill>
                  <a:srgbClr val="FFFFFF"/>
                </a:solidFill>
              </a:rPr>
              <a:t>The mall is a place where people commonly go to.  We would get some kind of exposure if we </a:t>
            </a:r>
            <a:r>
              <a:rPr lang="en">
                <a:solidFill>
                  <a:srgbClr val="000000"/>
                </a:solidFill>
              </a:rPr>
              <a:t>were at a mall where</a:t>
            </a:r>
            <a:r>
              <a:rPr lang="en">
                <a:solidFill>
                  <a:srgbClr val="FFFFFF"/>
                </a:solidFill>
              </a:rPr>
              <a:t> people can walk by and </a:t>
            </a:r>
            <a:r>
              <a:rPr lang="en">
                <a:solidFill>
                  <a:srgbClr val="000000"/>
                </a:solidFill>
              </a:rPr>
              <a:t>perhaps look</a:t>
            </a:r>
            <a:r>
              <a:rPr lang="en">
                <a:solidFill>
                  <a:srgbClr val="FFFFFF"/>
                </a:solidFill>
              </a:rPr>
              <a:t> around a new, “sweet” st</a:t>
            </a:r>
            <a:r>
              <a:rPr lang="en">
                <a:solidFill>
                  <a:srgbClr val="B45F06"/>
                </a:solidFill>
              </a:rPr>
              <a:t>ore.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Our customers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People of all ages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Children (mostly)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Adults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Arial"/>
              <a:buChar char="○"/>
            </a:pPr>
            <a:r>
              <a:rPr lang="en">
                <a:solidFill>
                  <a:srgbClr val="000000"/>
                </a:solidFill>
              </a:rPr>
              <a:t>even the elderly</a:t>
            </a:r>
          </a:p>
          <a:p>
            <a:pPr lvl="0">
              <a:buNone/>
            </a:pPr>
            <a:r>
              <a:rPr lang="en">
                <a:solidFill>
                  <a:srgbClr val="000000"/>
                </a:solidFill>
              </a:rPr>
              <a:t>We are hoping to delight the tastebuds of many and bring joy to everyone.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>
                <a:solidFill>
                  <a:srgbClr val="FFFFFF"/>
                </a:solidFill>
              </a:rPr>
              <a:t>Advertisement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054000" y="1600200"/>
            <a:ext cx="5632799" cy="496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>
                <a:solidFill>
                  <a:srgbClr val="FFFFFF"/>
                </a:solidFill>
              </a:rPr>
              <a:t>A banner!  We will have someone (if not one of us) parade around the mall with a poster or banner to advertise our shop. This may strike curiosity in those who are not familiar with the shop and they may pay our shop a visit.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>
                <a:solidFill>
                  <a:srgbClr val="FFFFFF"/>
                </a:solidFill>
              </a:rPr>
              <a:t>To start this Business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223525" y="1600175"/>
            <a:ext cx="56636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">
                <a:solidFill>
                  <a:srgbClr val="FFFFFF"/>
                </a:solidFill>
              </a:rPr>
              <a:t>We are asking roughly for about $60,000.</a:t>
            </a:r>
          </a:p>
          <a:p>
            <a:pPr lvl="0" algn="r" rtl="0">
              <a:buNone/>
            </a:pPr>
            <a:r>
              <a:rPr lang="en">
                <a:solidFill>
                  <a:srgbClr val="FFFFFF"/>
                </a:solidFill>
              </a:rPr>
              <a:t>This money will pay for:</a:t>
            </a:r>
          </a:p>
          <a:p>
            <a:pPr marL="457200" lvl="0" indent="-419100" algn="r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Renting a retail store</a:t>
            </a:r>
          </a:p>
          <a:p>
            <a:pPr marL="457200" lvl="0" indent="-419100" algn="r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purchasing the candy from Charlie</a:t>
            </a:r>
          </a:p>
          <a:p>
            <a:pPr marL="457200" lvl="0" indent="-419100" algn="r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hiring employees (if we decide to do that)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Why is this a good idea?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>
              <a:buNone/>
            </a:pPr>
            <a:r>
              <a:rPr lang="en">
                <a:solidFill>
                  <a:srgbClr val="FFFFFF"/>
                </a:solidFill>
              </a:rPr>
              <a:t>We want to bring happiness to people, and what better way to do that other than satisfying the people’s taste buds? What child wouldn’t like to tour a candy shop if only to have a glimpse of what happiness could be? Many people like candy or know someone who likes candy so the business is in itself.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4637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solidFill>
                  <a:srgbClr val="FFFFFF"/>
                </a:solidFill>
              </a:rPr>
              <a:t>Thank You for your Time!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On-screen Show (4:3)</PresentationFormat>
  <Paragraphs>34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Theme</vt:lpstr>
      <vt:lpstr>Carolina Candy Shop</vt:lpstr>
      <vt:lpstr>We will be selling...</vt:lpstr>
      <vt:lpstr>Candy will be sold...</vt:lpstr>
      <vt:lpstr>Find us at</vt:lpstr>
      <vt:lpstr>Our customers</vt:lpstr>
      <vt:lpstr>Advertisement</vt:lpstr>
      <vt:lpstr>To start this Business</vt:lpstr>
      <vt:lpstr>Why is this a good idea?</vt:lpstr>
      <vt:lpstr>Thank You for your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Carolina Candy Shop</dc:title>
  <dc:creator>Gay, Jonathan</dc:creator>
  <cp:lastModifiedBy>Gay, Jonathan</cp:lastModifiedBy>
  <cp:revision>1</cp:revision>
  <dcterms:modified xsi:type="dcterms:W3CDTF">2013-10-02T21:29:39Z</dcterms:modified>
</cp:coreProperties>
</file>