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27050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Shape 34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35" name="Shape 35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52400" algn="ctr" rtl="0">
              <a:buSzPct val="100000"/>
              <a:buFont typeface="Trebuchet MS"/>
              <a:buNone/>
              <a:defRPr sz="2400"/>
            </a:lvl1pPr>
            <a:lvl2pPr marL="0" indent="152400" algn="ctr" rtl="0">
              <a:buSzPct val="100000"/>
              <a:buFont typeface="Trebuchet MS"/>
              <a:buNone/>
              <a:defRPr sz="2400"/>
            </a:lvl2pPr>
            <a:lvl3pPr marL="0" indent="152400" algn="ctr" rtl="0">
              <a:buSzPct val="100000"/>
              <a:buFont typeface="Trebuchet MS"/>
              <a:buNone/>
              <a:defRPr sz="2400"/>
            </a:lvl3pPr>
            <a:lvl4pPr marL="0" indent="152400" algn="ctr" rtl="0">
              <a:buSzPct val="100000"/>
              <a:buFont typeface="Trebuchet MS"/>
              <a:buNone/>
              <a:defRPr sz="2400"/>
            </a:lvl4pPr>
            <a:lvl5pPr marL="0" indent="152400" algn="ctr" rtl="0">
              <a:buSzPct val="100000"/>
              <a:buFont typeface="Trebuchet MS"/>
              <a:buNone/>
              <a:defRPr sz="2400"/>
            </a:lvl5pPr>
            <a:lvl6pPr marL="0" indent="152400" algn="ctr" rtl="0">
              <a:buSzPct val="100000"/>
              <a:buFont typeface="Trebuchet MS"/>
              <a:buNone/>
              <a:defRPr sz="2400"/>
            </a:lvl6pPr>
            <a:lvl7pPr marL="0" indent="152400" algn="ctr" rtl="0">
              <a:buSzPct val="100000"/>
              <a:buFont typeface="Trebuchet MS"/>
              <a:buNone/>
              <a:defRPr sz="2400"/>
            </a:lvl7pPr>
            <a:lvl8pPr marL="0" indent="152400" algn="ctr" rtl="0">
              <a:buSzPct val="100000"/>
              <a:buFont typeface="Trebuchet MS"/>
              <a:buNone/>
              <a:defRPr sz="2400"/>
            </a:lvl8pPr>
            <a:lvl9pPr marL="0" indent="152400" algn="ctr" rtl="0"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6000"/>
              <a:t>A.D.D Gaming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By: Deandre Watson,Delonte’ Tappan, Anthony Rascoe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We at A.D.D Gaming will be selling top quality games.They are cheap and durable.</a:t>
            </a:r>
          </a:p>
          <a:p>
            <a:endParaRPr lang="en"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Products of Sale</a:t>
            </a:r>
          </a:p>
        </p:txBody>
      </p:sp>
      <p:sp>
        <p:nvSpPr>
          <p:cNvPr id="49" name="Shape 49"/>
          <p:cNvSpPr/>
          <p:nvPr/>
        </p:nvSpPr>
        <p:spPr>
          <a:xfrm>
            <a:off x="1180725" y="3338050"/>
            <a:ext cx="6782550" cy="28372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We will be buying them from other countries then sell them in the U.S for better profit.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How are we going to sell it?</a:t>
            </a:r>
          </a:p>
        </p:txBody>
      </p:sp>
      <p:sp>
        <p:nvSpPr>
          <p:cNvPr id="56" name="Shape 56"/>
          <p:cNvSpPr/>
          <p:nvPr/>
        </p:nvSpPr>
        <p:spPr>
          <a:xfrm>
            <a:off x="616650" y="3568400"/>
            <a:ext cx="3221574" cy="25953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7" name="Shape 57"/>
          <p:cNvSpPr/>
          <p:nvPr/>
        </p:nvSpPr>
        <p:spPr>
          <a:xfrm>
            <a:off x="4713525" y="3568400"/>
            <a:ext cx="3509499" cy="259537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We will be selling our products in the U.S.</a:t>
            </a:r>
          </a:p>
          <a:p>
            <a:pPr>
              <a:buNone/>
            </a:pPr>
            <a:r>
              <a:rPr lang="en"/>
              <a:t>Majority of games bought are from the U.S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Where will we sell it?</a:t>
            </a:r>
          </a:p>
        </p:txBody>
      </p:sp>
      <p:sp>
        <p:nvSpPr>
          <p:cNvPr id="64" name="Shape 64"/>
          <p:cNvSpPr/>
          <p:nvPr/>
        </p:nvSpPr>
        <p:spPr>
          <a:xfrm>
            <a:off x="1559500" y="2902550"/>
            <a:ext cx="5863824" cy="32318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Anyone who wants to. But mainly kids and teenagers. Also grown-ups will be buying them. You are never too old to play games, not even if you are 101.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Who will be buying our products?	</a:t>
            </a:r>
          </a:p>
        </p:txBody>
      </p:sp>
      <p:sp>
        <p:nvSpPr>
          <p:cNvPr id="71" name="Shape 71"/>
          <p:cNvSpPr/>
          <p:nvPr/>
        </p:nvSpPr>
        <p:spPr>
          <a:xfrm>
            <a:off x="629200" y="3698875"/>
            <a:ext cx="8057600" cy="28758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554950" y="160034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We will be using Billboards, because they are practically impossible to miss.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How will we advertise our products?</a:t>
            </a:r>
          </a:p>
        </p:txBody>
      </p:sp>
      <p:sp>
        <p:nvSpPr>
          <p:cNvPr id="78" name="Shape 78"/>
          <p:cNvSpPr/>
          <p:nvPr/>
        </p:nvSpPr>
        <p:spPr>
          <a:xfrm>
            <a:off x="1406700" y="2709925"/>
            <a:ext cx="5915225" cy="33337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About 100,000 dollars. 50,000 to get the store, 30,000 for rent. and 20,000 for inventory and employers.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How much money we need to start our business. </a:t>
            </a:r>
          </a:p>
        </p:txBody>
      </p:sp>
      <p:sp>
        <p:nvSpPr>
          <p:cNvPr id="85" name="Shape 85"/>
          <p:cNvSpPr/>
          <p:nvPr/>
        </p:nvSpPr>
        <p:spPr>
          <a:xfrm>
            <a:off x="2068400" y="3282700"/>
            <a:ext cx="5561074" cy="33612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On-screen Show (4:3)</PresentationFormat>
  <Paragraphs>15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Custom Theme</vt:lpstr>
      <vt:lpstr>A.D.D Gaming</vt:lpstr>
      <vt:lpstr>Products of Sale</vt:lpstr>
      <vt:lpstr>How are we going to sell it?</vt:lpstr>
      <vt:lpstr>Where will we sell it?</vt:lpstr>
      <vt:lpstr>Who will be buying our products? </vt:lpstr>
      <vt:lpstr>How will we advertise our products?</vt:lpstr>
      <vt:lpstr>How much money we need to start our business.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A.D.D Gaming</dc:title>
  <dc:creator>Gay, Jonathan</dc:creator>
  <cp:lastModifiedBy>Gay, Jonathan</cp:lastModifiedBy>
  <cp:revision>1</cp:revision>
  <dcterms:modified xsi:type="dcterms:W3CDTF">2013-10-02T21:25:37Z</dcterms:modified>
</cp:coreProperties>
</file>