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2614583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_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111123"/>
            <a:ext cx="7772400" cy="1546474"/>
          </a:xfrm>
          <a:prstGeom prst="rect">
            <a:avLst/>
          </a:prstGeom>
        </p:spPr>
        <p:txBody>
          <a:bodyPr lIns="91425" tIns="91425" rIns="91425" bIns="91425" anchor="b" anchorCtr="0">
            <a:noAutofit/>
          </a:bodyPr>
          <a:lstStyle/>
          <a:p>
            <a:pPr>
              <a:buNone/>
            </a:pPr>
            <a:r>
              <a:rPr lang="en"/>
              <a:t>Grand Slam Baseball</a:t>
            </a:r>
          </a:p>
        </p:txBody>
      </p:sp>
      <p:sp>
        <p:nvSpPr>
          <p:cNvPr id="24" name="Shape 24"/>
          <p:cNvSpPr txBox="1">
            <a:spLocks noGrp="1"/>
          </p:cNvSpPr>
          <p:nvPr>
            <p:ph type="subTitle" idx="1"/>
          </p:nvPr>
        </p:nvSpPr>
        <p:spPr>
          <a:xfrm>
            <a:off x="685800" y="3786737"/>
            <a:ext cx="7772400" cy="1046317"/>
          </a:xfrm>
          <a:prstGeom prst="rect">
            <a:avLst/>
          </a:prstGeom>
        </p:spPr>
        <p:txBody>
          <a:bodyPr lIns="91425" tIns="91425" rIns="91425" bIns="91425" anchor="t" anchorCtr="0">
            <a:noAutofit/>
          </a:bodyPr>
          <a:lstStyle/>
          <a:p>
            <a:pPr lvl="0" rtl="0">
              <a:buNone/>
            </a:pPr>
            <a:r>
              <a:rPr lang="en"/>
              <a:t>By: Michael and Cody</a:t>
            </a:r>
          </a:p>
          <a:p>
            <a:pPr lvl="0" rtl="0">
              <a:buNone/>
            </a:pPr>
            <a:r>
              <a:rPr lang="en"/>
              <a:t>To: Mr. G</a:t>
            </a:r>
          </a:p>
          <a:p>
            <a:endParaRPr lang="en"/>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What are we going to sell? </a:t>
            </a:r>
          </a:p>
        </p:txBody>
      </p:sp>
      <p:sp>
        <p:nvSpPr>
          <p:cNvPr id="30" name="Shape 3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In our store we will be selling baseball equipment. Like, baseball bats, baseball gloves, catching equipment, batting helmets, batting gloves, and baseball apparel.</a:t>
            </a:r>
          </a:p>
          <a:p>
            <a:endParaRPr lang="en"/>
          </a:p>
        </p:txBody>
      </p:sp>
      <p:sp>
        <p:nvSpPr>
          <p:cNvPr id="31" name="Shape 31"/>
          <p:cNvSpPr/>
          <p:nvPr/>
        </p:nvSpPr>
        <p:spPr>
          <a:xfrm>
            <a:off x="1355550" y="3834225"/>
            <a:ext cx="6000750" cy="2733675"/>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How are we going to sell it? </a:t>
            </a:r>
          </a:p>
        </p:txBody>
      </p:sp>
      <p:sp>
        <p:nvSpPr>
          <p:cNvPr id="37" name="Shape 3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We are going to sell it by opening up a store. Also, we will have advertisements around the city to persuade customers to come and check out our store. </a:t>
            </a:r>
          </a:p>
        </p:txBody>
      </p:sp>
      <p:sp>
        <p:nvSpPr>
          <p:cNvPr id="38" name="Shape 38"/>
          <p:cNvSpPr/>
          <p:nvPr/>
        </p:nvSpPr>
        <p:spPr>
          <a:xfrm>
            <a:off x="2481375" y="3567575"/>
            <a:ext cx="4000775" cy="3000324"/>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Where are we going to sell it? </a:t>
            </a:r>
          </a:p>
        </p:txBody>
      </p:sp>
      <p:sp>
        <p:nvSpPr>
          <p:cNvPr id="44" name="Shape 4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We are going to open up our store in Greenville, N.C. We will open it up here because it is close to home and also it is a decent size city with many baseball players. </a:t>
            </a:r>
          </a:p>
        </p:txBody>
      </p:sp>
      <p:sp>
        <p:nvSpPr>
          <p:cNvPr id="45" name="Shape 45"/>
          <p:cNvSpPr/>
          <p:nvPr/>
        </p:nvSpPr>
        <p:spPr>
          <a:xfrm>
            <a:off x="4552525" y="3648950"/>
            <a:ext cx="3889124" cy="2918949"/>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Who is going to buy it? </a:t>
            </a:r>
          </a:p>
        </p:txBody>
      </p:sp>
      <p:sp>
        <p:nvSpPr>
          <p:cNvPr id="51" name="Shape 5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a:t>People that play baseball, people that are looking to play baseball, and coaches will also buy equipment from our store. These people will do this because they are looking to upgrade on their baseball equipment. </a:t>
            </a:r>
          </a:p>
        </p:txBody>
      </p:sp>
      <p:sp>
        <p:nvSpPr>
          <p:cNvPr id="52" name="Shape 52"/>
          <p:cNvSpPr/>
          <p:nvPr/>
        </p:nvSpPr>
        <p:spPr>
          <a:xfrm>
            <a:off x="4715800" y="3670850"/>
            <a:ext cx="4342823" cy="2897048"/>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How will we advertise? </a:t>
            </a:r>
          </a:p>
        </p:txBody>
      </p:sp>
      <p:sp>
        <p:nvSpPr>
          <p:cNvPr id="58" name="Shape 5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a:buClr>
                <a:schemeClr val="dk1"/>
              </a:buClr>
              <a:buSzPct val="100000"/>
              <a:buFont typeface="Arial"/>
              <a:buChar char="●"/>
            </a:pPr>
            <a:r>
              <a:rPr lang="en"/>
              <a:t>We will advertise it by making commercials and putting it on local sport channels. We will also use local billboards in our area to advertise our business. We will do this because it is the best way to reach the local sports customers. </a:t>
            </a:r>
          </a:p>
        </p:txBody>
      </p:sp>
      <p:sp>
        <p:nvSpPr>
          <p:cNvPr id="59" name="Shape 59"/>
          <p:cNvSpPr/>
          <p:nvPr/>
        </p:nvSpPr>
        <p:spPr>
          <a:xfrm>
            <a:off x="4081875" y="4123300"/>
            <a:ext cx="4604925" cy="2444599"/>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How much money will we need to start our business? </a:t>
            </a:r>
          </a:p>
        </p:txBody>
      </p:sp>
      <p:sp>
        <p:nvSpPr>
          <p:cNvPr id="65" name="Shape 6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a:buClr>
                <a:schemeClr val="dk1"/>
              </a:buClr>
              <a:buSzPct val="100000"/>
              <a:buFont typeface="Arial"/>
              <a:buChar char="●"/>
            </a:pPr>
            <a:r>
              <a:rPr lang="en"/>
              <a:t>We will need to have about 1 million dollars to start up our store. The money will be used for rent, insurance, legal fees, business plan production, accounting fees, business plan software, loan closing cost, start up inventory, current assets, and long term assets. </a:t>
            </a:r>
          </a:p>
        </p:txBody>
      </p:sp>
      <p:sp>
        <p:nvSpPr>
          <p:cNvPr id="66" name="Shape 66"/>
          <p:cNvSpPr/>
          <p:nvPr/>
        </p:nvSpPr>
        <p:spPr>
          <a:xfrm>
            <a:off x="1075312" y="4603675"/>
            <a:ext cx="6993376" cy="1843900"/>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Words>
  <Application>Microsoft Office PowerPoint</Application>
  <PresentationFormat>On-screen Show (4:3)</PresentationFormat>
  <Paragraphs>15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Custom Theme</vt:lpstr>
      <vt:lpstr>Grand Slam Baseball</vt:lpstr>
      <vt:lpstr>What are we going to sell? </vt:lpstr>
      <vt:lpstr>How are we going to sell it? </vt:lpstr>
      <vt:lpstr>Where are we going to sell it? </vt:lpstr>
      <vt:lpstr>Who is going to buy it? </vt:lpstr>
      <vt:lpstr>How will we advertise? </vt:lpstr>
      <vt:lpstr>How much money will we need to start our business?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Slam Baseball</dc:title>
  <dc:creator>Gay, Jonathan</dc:creator>
  <cp:lastModifiedBy>Gay, Jonathan</cp:lastModifiedBy>
  <cp:revision>1</cp:revision>
  <dcterms:modified xsi:type="dcterms:W3CDTF">2013-10-02T21:23:14Z</dcterms:modified>
</cp:coreProperties>
</file>