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7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1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9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2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9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70E2-9646-904C-B61F-9D4DDBED51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9F76C-096D-5042-918A-D61A9BA1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8383"/>
            <a:ext cx="7772400" cy="1470025"/>
          </a:xfrm>
        </p:spPr>
        <p:txBody>
          <a:bodyPr/>
          <a:lstStyle/>
          <a:p>
            <a:r>
              <a:rPr lang="en-US" dirty="0" smtClean="0"/>
              <a:t>Mr. G’s Classroom Reminders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ndi batman spinner and 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34" y="2027873"/>
            <a:ext cx="2502408" cy="44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3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ready at the start of class.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8599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Have assignments turned in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Be seated and ready for class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Go ahead and put cell phones away and take head phones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6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399"/>
            <a:ext cx="7772400" cy="1470025"/>
          </a:xfrm>
        </p:spPr>
        <p:txBody>
          <a:bodyPr/>
          <a:lstStyle/>
          <a:p>
            <a:r>
              <a:rPr lang="en-US" dirty="0" smtClean="0"/>
              <a:t>Listen up and participate during classroom discussion.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3561"/>
            <a:ext cx="6400800" cy="38329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Pause side conversations and give Mr. G or a classmate who is speaking your attention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Headphones and phones put away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Raise your hand to ask or answer questions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The main idea is to be respectful to your teacher and your classmates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8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9040"/>
            <a:ext cx="7772400" cy="2629549"/>
          </a:xfrm>
        </p:spPr>
        <p:txBody>
          <a:bodyPr>
            <a:normAutofit/>
          </a:bodyPr>
          <a:lstStyle/>
          <a:p>
            <a:r>
              <a:rPr lang="en-US" dirty="0" smtClean="0"/>
              <a:t>Please write your first and last name on assignments when turning them in.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8589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7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543"/>
            <a:ext cx="7772400" cy="1470025"/>
          </a:xfrm>
        </p:spPr>
        <p:txBody>
          <a:bodyPr/>
          <a:lstStyle/>
          <a:p>
            <a:r>
              <a:rPr lang="en-US" dirty="0" smtClean="0"/>
              <a:t>Please have cell phones put away.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5589"/>
            <a:ext cx="6400800" cy="452371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During times of extended individual work (like taking chapter notes, etc.), feel free to use your phone and headphones for music if you like.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Otherwise, please have cell phones put away.  If you are charging your phone, please make sure it is still put away and not out in the open on your table.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The key is we don’t want phones to be out and a distraction during class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0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fun!  Participate and engage in class.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Ask questions and share your ideas! </a:t>
            </a:r>
          </a:p>
          <a:p>
            <a:r>
              <a:rPr lang="en-US" dirty="0" smtClean="0"/>
              <a:t>- We want learning to be student-driven!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795"/>
            <a:ext cx="8229600" cy="1143000"/>
          </a:xfrm>
        </p:spPr>
        <p:txBody>
          <a:bodyPr/>
          <a:lstStyle/>
          <a:p>
            <a:r>
              <a:rPr lang="en-US" dirty="0" smtClean="0"/>
              <a:t>Call Back to Focus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534"/>
            <a:ext cx="8229600" cy="51913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Mr. G:  “Students, I need your…”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Students: “Attention please!”</a:t>
            </a:r>
          </a:p>
          <a:p>
            <a:endParaRPr lang="en-US" dirty="0"/>
          </a:p>
          <a:p>
            <a:r>
              <a:rPr lang="en-US" dirty="0" smtClean="0"/>
              <a:t>Mr. G:  “Thank you very much.”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Students:  “I got you Mr. G!”</a:t>
            </a:r>
          </a:p>
          <a:p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*Now the class should be quiet and focused </a:t>
            </a:r>
            <a:r>
              <a:rPr lang="en-US" smtClean="0">
                <a:solidFill>
                  <a:srgbClr val="008000"/>
                </a:solidFill>
              </a:rPr>
              <a:t>on instruction.</a:t>
            </a:r>
            <a:r>
              <a:rPr lang="en-US" dirty="0" smtClean="0">
                <a:solidFill>
                  <a:srgbClr val="008000"/>
                </a:solidFill>
              </a:rPr>
              <a:t>*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5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273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Mr. G’s Classroom Reminders</vt:lpstr>
      <vt:lpstr>Be ready at the start of class.</vt:lpstr>
      <vt:lpstr>Listen up and participate during classroom discussion.</vt:lpstr>
      <vt:lpstr>Please write your first and last name on assignments when turning them in.</vt:lpstr>
      <vt:lpstr>Please have cell phones put away.</vt:lpstr>
      <vt:lpstr>Have fun!  Participate and engage in class.</vt:lpstr>
      <vt:lpstr>Call Back to Focus Attention</vt:lpstr>
    </vt:vector>
  </TitlesOfParts>
  <Company>Pitt Early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G’s Classroom Reminders</dc:title>
  <dc:creator>Jonathan Gay</dc:creator>
  <cp:lastModifiedBy>Jonathan Gay</cp:lastModifiedBy>
  <cp:revision>4</cp:revision>
  <dcterms:created xsi:type="dcterms:W3CDTF">2018-10-24T13:19:00Z</dcterms:created>
  <dcterms:modified xsi:type="dcterms:W3CDTF">2018-10-24T13:52:07Z</dcterms:modified>
</cp:coreProperties>
</file>