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3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43519-5AEE-4F02-8E1F-8605EDB5B28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A4485-8314-40B4-82AB-B16351D1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32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A4485-8314-40B4-82AB-B16351D1A1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14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0A43-297D-4EC7-A72A-6C66F9E8378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2D1C-5665-40EC-A519-8E16679C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6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0A43-297D-4EC7-A72A-6C66F9E8378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2D1C-5665-40EC-A519-8E16679C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7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0A43-297D-4EC7-A72A-6C66F9E8378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2D1C-5665-40EC-A519-8E16679C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0A43-297D-4EC7-A72A-6C66F9E8378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2D1C-5665-40EC-A519-8E16679C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8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0A43-297D-4EC7-A72A-6C66F9E8378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2D1C-5665-40EC-A519-8E16679C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5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0A43-297D-4EC7-A72A-6C66F9E8378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2D1C-5665-40EC-A519-8E16679C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9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0A43-297D-4EC7-A72A-6C66F9E8378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2D1C-5665-40EC-A519-8E16679C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5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0A43-297D-4EC7-A72A-6C66F9E8378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2D1C-5665-40EC-A519-8E16679C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0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0A43-297D-4EC7-A72A-6C66F9E8378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2D1C-5665-40EC-A519-8E16679C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9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0A43-297D-4EC7-A72A-6C66F9E8378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2D1C-5665-40EC-A519-8E16679C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4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0A43-297D-4EC7-A72A-6C66F9E8378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2D1C-5665-40EC-A519-8E16679C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2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10A43-297D-4EC7-A72A-6C66F9E8378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22D1C-5665-40EC-A519-8E16679C7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9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BLACK HYDE HUNTING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By: Cheese Burger and </a:t>
            </a:r>
            <a:r>
              <a:rPr lang="en-US" dirty="0" err="1" smtClean="0">
                <a:solidFill>
                  <a:srgbClr val="FF0000"/>
                </a:solidFill>
              </a:rPr>
              <a:t>Calebo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5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What are we going to sell?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We are going to sell hunting supplies and dog hunting supplies </a:t>
            </a:r>
            <a:r>
              <a:rPr lang="en-US" dirty="0" err="1" smtClean="0">
                <a:solidFill>
                  <a:srgbClr val="FFFF00"/>
                </a:solidFill>
              </a:rPr>
              <a:t>Supplies</a:t>
            </a:r>
            <a:r>
              <a:rPr lang="en-US" dirty="0" smtClean="0">
                <a:solidFill>
                  <a:srgbClr val="FFFF00"/>
                </a:solidFill>
              </a:rPr>
              <a:t> such as </a:t>
            </a:r>
            <a:r>
              <a:rPr lang="en-US" dirty="0" err="1" smtClean="0">
                <a:solidFill>
                  <a:srgbClr val="FFFF00"/>
                </a:solidFill>
              </a:rPr>
              <a:t>bows,arrows</a:t>
            </a:r>
            <a:r>
              <a:rPr lang="en-US" dirty="0" smtClean="0">
                <a:solidFill>
                  <a:srgbClr val="FFFF00"/>
                </a:solidFill>
              </a:rPr>
              <a:t>, ammo, clothing, dog collars, dog medicines, tracking and shock collars.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62400"/>
            <a:ext cx="40957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59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How are you going to sell it? Were?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Store in Askewvillie North Carolina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Put up in the store and let customer buy the items they want.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The reason why the store would  be in Askewvillie is because there's no hunting supply store near Askewvillie. Also there is a lot of dog hunters in the area near Askewvillie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4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Who is going to by it ? Why?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Hunters and dog hunters they will buy from use because people in the near by </a:t>
            </a:r>
            <a:r>
              <a:rPr lang="en-US" smtClean="0">
                <a:solidFill>
                  <a:srgbClr val="FFFF00"/>
                </a:solidFill>
              </a:rPr>
              <a:t>towns haven’t </a:t>
            </a:r>
            <a:r>
              <a:rPr lang="en-US" dirty="0" smtClean="0">
                <a:solidFill>
                  <a:srgbClr val="FFFF00"/>
                </a:solidFill>
              </a:rPr>
              <a:t>got to go so far to go get hunting supplies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00400"/>
            <a:ext cx="3637256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97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How will we advertise these products?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We will put Bill board up and down the  Interstate and maybe put a could advertisements on commercials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102" y="3733800"/>
            <a:ext cx="3993474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77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How much money will it take to start our business?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$171,523.36 will gets our business started to buy supplies to sell. Also to build a store to sell the items. To buy ammo and all the extra items.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14255"/>
            <a:ext cx="8686800" cy="320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5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214</Words>
  <Application>Microsoft Office PowerPoint</Application>
  <PresentationFormat>On-screen Show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BLACK HYDE HUNTING</vt:lpstr>
      <vt:lpstr>What are we going to sell?</vt:lpstr>
      <vt:lpstr>How are you going to sell it? Were?</vt:lpstr>
      <vt:lpstr>Who is going to by it ? Why?</vt:lpstr>
      <vt:lpstr>How will we advertise these products?</vt:lpstr>
      <vt:lpstr>How much money will it take to start our business?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Cljohnson</dc:creator>
  <cp:lastModifiedBy>Gay, Jonathan</cp:lastModifiedBy>
  <cp:revision>10</cp:revision>
  <dcterms:created xsi:type="dcterms:W3CDTF">2013-09-27T12:39:53Z</dcterms:created>
  <dcterms:modified xsi:type="dcterms:W3CDTF">2013-10-02T21:55:54Z</dcterms:modified>
</cp:coreProperties>
</file>