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8/24/2014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172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8/24/2014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680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8/24/2014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11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8/24/2014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707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8/24/2014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679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8/24/2014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819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8/24/2014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553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8/24/2014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455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8/24/2014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075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8/24/2014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707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8/24/2014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172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70B19-44CE-4FBD-BB10-320F7C6AF053}" type="datetimeFigureOut">
              <a:rPr lang="en-US" smtClean="0"/>
              <a:t>8/24/2014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658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Chapter 6 Assessment</a:t>
            </a:r>
            <a:br>
              <a:rPr lang="en-US" dirty="0" smtClean="0"/>
            </a:br>
            <a:r>
              <a:rPr lang="en-US" dirty="0" smtClean="0"/>
              <a:t>Page 212 - 213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/>
              <a:t># 3, 5 – 7, 10 – 11, 17, 20 - 21</a:t>
            </a:r>
          </a:p>
          <a:p>
            <a:pPr eaLnBrk="1" hangingPunct="1"/>
            <a:r>
              <a:rPr lang="en-US" dirty="0" smtClean="0"/>
              <a:t># 22 – 24, 26</a:t>
            </a:r>
          </a:p>
          <a:p>
            <a:pPr eaLnBrk="1" hangingPunct="1"/>
            <a:r>
              <a:rPr lang="en-US" dirty="0" smtClean="0"/>
              <a:t>Analyzing Documents </a:t>
            </a:r>
            <a:r>
              <a:rPr lang="en-US" smtClean="0"/>
              <a:t>(Thinking Critically): </a:t>
            </a:r>
            <a:r>
              <a:rPr lang="en-US" dirty="0" smtClean="0"/>
              <a:t>I and II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Reviewing Key Terms, Reviewing Main Ideas, and Analyzing Documents</a:t>
            </a:r>
          </a:p>
          <a:p>
            <a:pPr lvl="1"/>
            <a:r>
              <a:rPr lang="en-US" dirty="0"/>
              <a:t>Write out </a:t>
            </a:r>
            <a:r>
              <a:rPr lang="en-US" dirty="0" smtClean="0"/>
              <a:t>your answers and staple them to your question sheet.</a:t>
            </a:r>
          </a:p>
          <a:p>
            <a:pPr lvl="1" eaLnBrk="1" hangingPunct="1"/>
            <a:endParaRPr lang="en-US" dirty="0" smtClean="0"/>
          </a:p>
          <a:p>
            <a:pPr lvl="1" eaLnBrk="1" hangingPunct="1">
              <a:buFontTx/>
              <a:buNone/>
            </a:pPr>
            <a:r>
              <a:rPr lang="en-US" dirty="0" smtClean="0"/>
              <a:t>*When finished turn in for a grade.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04800"/>
            <a:ext cx="1700213" cy="165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0" name="Picture 4" descr="C:\Users\jgay.BERTIE_K12_NC\AppData\Local\Microsoft\Windows\Temporary Internet Files\Content.IE5\AQMYT86G\MC90008273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648200"/>
            <a:ext cx="1777594" cy="1800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436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66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Chapter 6 Assessment Page 212 - 213</vt:lpstr>
    </vt:vector>
  </TitlesOfParts>
  <Company>Bertie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 Assessment Page 212 - 213</dc:title>
  <dc:creator>Gay, Jonathan</dc:creator>
  <cp:lastModifiedBy>Gay, Jonathan</cp:lastModifiedBy>
  <cp:revision>2</cp:revision>
  <dcterms:created xsi:type="dcterms:W3CDTF">2014-01-22T21:06:12Z</dcterms:created>
  <dcterms:modified xsi:type="dcterms:W3CDTF">2014-08-25T01:22:56Z</dcterms:modified>
</cp:coreProperties>
</file>