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C009-C7C6-405C-A79C-222092E4B9AA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438A-AA94-477D-8A1A-0459C0CD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</a:t>
            </a:r>
            <a:r>
              <a:rPr lang="en-US" dirty="0" err="1" smtClean="0"/>
              <a:t>Ch</a:t>
            </a:r>
            <a:r>
              <a:rPr lang="en-US" dirty="0" smtClean="0"/>
              <a:t> 4 – NC5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issues caused conflict between the colonists and the British government?</a:t>
            </a:r>
          </a:p>
          <a:p>
            <a:r>
              <a:rPr lang="en-US" dirty="0" smtClean="0"/>
              <a:t>How did the colonists attempt to form a government after declaring their independence?</a:t>
            </a:r>
          </a:p>
          <a:p>
            <a:r>
              <a:rPr lang="en-US" dirty="0" smtClean="0"/>
              <a:t>Based on the Constitution, what are the goals of government?</a:t>
            </a:r>
          </a:p>
          <a:p>
            <a:r>
              <a:rPr lang="en-US" dirty="0" smtClean="0"/>
              <a:t>Where did NC settlers come from?</a:t>
            </a:r>
          </a:p>
          <a:p>
            <a:r>
              <a:rPr lang="en-US" dirty="0" smtClean="0"/>
              <a:t>What 3 parts did the NC Constitution consist of?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6 Notes</a:t>
            </a:r>
            <a:br>
              <a:rPr lang="en-US" dirty="0" smtClean="0"/>
            </a:br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gay\AppData\Local\Microsoft\Windows\Temporary Internet Files\Content.IE5\DV65ZOYH\MP9003417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140295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 Adding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Protecting citizens rights helped gain support for the Constitution</a:t>
            </a:r>
          </a:p>
          <a:p>
            <a:r>
              <a:rPr lang="en-US" dirty="0" smtClean="0"/>
              <a:t>1791: the states approved the 10 amendments (Bill of Rights)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106613" cy="26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Protections in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Protections of Individual Freedoms</a:t>
            </a:r>
          </a:p>
          <a:p>
            <a:pPr lvl="1"/>
            <a:r>
              <a:rPr lang="en-US" dirty="0" smtClean="0"/>
              <a:t>Religion, Speech, Press, Assembly, Petition</a:t>
            </a:r>
            <a:endParaRPr lang="en-US" dirty="0"/>
          </a:p>
        </p:txBody>
      </p:sp>
      <p:pic>
        <p:nvPicPr>
          <p:cNvPr id="3074" name="Picture 2" descr="C:\Users\jgay\AppData\Local\Microsoft\Windows\Temporary Internet Files\Content.IE5\796KSIEK\MC9001495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06510"/>
            <a:ext cx="4829937" cy="36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Protections Against Abuse of Power</a:t>
            </a:r>
          </a:p>
          <a:p>
            <a:pPr lvl="1"/>
            <a:r>
              <a:rPr lang="en-US" dirty="0" smtClean="0"/>
              <a:t>Right to Gun Ownership</a:t>
            </a:r>
          </a:p>
          <a:p>
            <a:pPr lvl="1"/>
            <a:r>
              <a:rPr lang="en-US" dirty="0" smtClean="0"/>
              <a:t>No Unreasonable Searches or Seizures</a:t>
            </a:r>
          </a:p>
          <a:p>
            <a:pPr lvl="1"/>
            <a:r>
              <a:rPr lang="en-US" dirty="0" smtClean="0"/>
              <a:t>Property Rights: Govt. must pay a fair price for your property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4081462" cy="233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Protections of the Accused</a:t>
            </a:r>
          </a:p>
          <a:p>
            <a:pPr lvl="1"/>
            <a:r>
              <a:rPr lang="en-US" dirty="0" smtClean="0"/>
              <a:t>Right to…</a:t>
            </a:r>
          </a:p>
          <a:p>
            <a:pPr lvl="2"/>
            <a:r>
              <a:rPr lang="en-US" dirty="0" smtClean="0"/>
              <a:t>Remain silent, trial by jury, fair treatment</a:t>
            </a:r>
            <a:endParaRPr lang="en-US" dirty="0"/>
          </a:p>
        </p:txBody>
      </p:sp>
      <p:pic>
        <p:nvPicPr>
          <p:cNvPr id="5122" name="Picture 2" descr="C:\Users\jgay\AppData\Local\Microsoft\Windows\Temporary Internet Files\Content.IE5\796KSIEK\MC9002871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058970" cy="28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Interpreting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 Judges have the tough job of determining the meaning of citizen’s rights.</a:t>
            </a:r>
          </a:p>
          <a:p>
            <a:r>
              <a:rPr lang="en-US" dirty="0" smtClean="0"/>
              <a:t>Local Court -&gt; State Court -&gt; Supreme Court</a:t>
            </a:r>
          </a:p>
          <a:p>
            <a:r>
              <a:rPr lang="en-US" dirty="0" smtClean="0"/>
              <a:t>Supreme Court Decisions = Case Studies</a:t>
            </a:r>
            <a:endParaRPr lang="en-US" dirty="0"/>
          </a:p>
        </p:txBody>
      </p:sp>
      <p:pic>
        <p:nvPicPr>
          <p:cNvPr id="6146" name="Picture 2" descr="C:\Users\jgay\AppData\Local\Microsoft\Windows\Temporary Internet Files\Content.IE5\I7W5ERXU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3650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6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original purpose of the Bill of Rights?</a:t>
            </a:r>
          </a:p>
          <a:p>
            <a:r>
              <a:rPr lang="en-US" dirty="0" smtClean="0"/>
              <a:t>In what ways does the Bill of Rights provide protection?</a:t>
            </a:r>
          </a:p>
          <a:p>
            <a:r>
              <a:rPr lang="en-US" dirty="0" smtClean="0"/>
              <a:t>How is the exact meaning of citizen’s rights decided?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C:\Users\jgay\AppData\Local\Microsoft\Windows\Temporary Internet Files\Content.IE5\I7W5ERXU\MC90004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585570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5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6 Assessment</a:t>
            </a:r>
            <a:br>
              <a:rPr lang="en-US" dirty="0" smtClean="0"/>
            </a:br>
            <a:r>
              <a:rPr lang="en-US" dirty="0" smtClean="0"/>
              <a:t>Page 182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# 1 – 11</a:t>
            </a:r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Thinking</a:t>
            </a:r>
          </a:p>
          <a:p>
            <a:pPr lvl="2"/>
            <a:r>
              <a:rPr lang="en-US" dirty="0"/>
              <a:t>Write out the question and your response.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Turn in for a grade </a:t>
            </a:r>
            <a:r>
              <a:rPr lang="en-US" smtClean="0"/>
              <a:t>when completed.</a:t>
            </a:r>
            <a:endParaRPr lang="en-US" dirty="0" smtClean="0"/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693078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274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Quick Review Ch 4 – NC5</vt:lpstr>
      <vt:lpstr>Ch. 6 Notes The Bill of Rights</vt:lpstr>
      <vt:lpstr>Section 1:  Adding the Bill of Rights</vt:lpstr>
      <vt:lpstr>Section 2: Protections in the Bill of Rights</vt:lpstr>
      <vt:lpstr>PowerPoint Presentation</vt:lpstr>
      <vt:lpstr>PowerPoint Presentation</vt:lpstr>
      <vt:lpstr>Section 3: Interpreting the Bill of Rights</vt:lpstr>
      <vt:lpstr>Ch. 6 Review</vt:lpstr>
      <vt:lpstr>Ch. 6 Assessment Page 182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Ch 4 – NC5</dc:title>
  <dc:creator>Gay, Jonathan</dc:creator>
  <cp:lastModifiedBy>Gay, Jonathan</cp:lastModifiedBy>
  <cp:revision>7</cp:revision>
  <dcterms:created xsi:type="dcterms:W3CDTF">2012-09-19T12:57:41Z</dcterms:created>
  <dcterms:modified xsi:type="dcterms:W3CDTF">2013-08-26T11:59:41Z</dcterms:modified>
</cp:coreProperties>
</file>