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1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6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2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2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2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50765-2768-46D2-BDC8-A2637F184F5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A960D-DDE9-4DBE-B13A-0055255A0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6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5</a:t>
            </a:r>
            <a:r>
              <a:rPr lang="en-US" dirty="0" smtClean="0"/>
              <a:t> Assessment</a:t>
            </a:r>
            <a:br>
              <a:rPr lang="en-US" dirty="0" smtClean="0"/>
            </a:br>
            <a:r>
              <a:rPr lang="en-US" dirty="0" smtClean="0"/>
              <a:t>Page 172 - 173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1, </a:t>
            </a:r>
            <a:r>
              <a:rPr lang="en-US" smtClean="0"/>
              <a:t>5</a:t>
            </a:r>
            <a:r>
              <a:rPr lang="en-US" smtClean="0"/>
              <a:t>, 12, </a:t>
            </a:r>
            <a:r>
              <a:rPr lang="en-US" dirty="0" smtClean="0"/>
              <a:t>15, 17, 22, 26, 34</a:t>
            </a:r>
          </a:p>
          <a:p>
            <a:pPr eaLnBrk="1" hangingPunct="1"/>
            <a:r>
              <a:rPr lang="en-US" dirty="0" smtClean="0"/>
              <a:t># 35 – 36, 38 – 39</a:t>
            </a:r>
          </a:p>
          <a:p>
            <a:pPr eaLnBrk="1" hangingPunct="1"/>
            <a:r>
              <a:rPr lang="en-US" i="1" dirty="0" smtClean="0"/>
              <a:t>Thinking Critically</a:t>
            </a:r>
            <a:r>
              <a:rPr lang="en-US" dirty="0" smtClean="0"/>
              <a:t> question on page 173</a:t>
            </a:r>
            <a:endParaRPr lang="en-US" i="1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Terms, Reviewing Main Ideas &amp;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197" y="304801"/>
            <a:ext cx="1192416" cy="115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5 Assessment Page 172 - 173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Assessment Page 172 - 173</dc:title>
  <dc:creator>Gay, Jonathan</dc:creator>
  <cp:lastModifiedBy>Gay, Jonathan</cp:lastModifiedBy>
  <cp:revision>3</cp:revision>
  <dcterms:created xsi:type="dcterms:W3CDTF">2014-01-21T19:23:01Z</dcterms:created>
  <dcterms:modified xsi:type="dcterms:W3CDTF">2014-08-18T18:00:52Z</dcterms:modified>
</cp:coreProperties>
</file>