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2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4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613F-8F41-40BC-AF5B-B1AE349A904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5A3F-6114-4E15-840C-6699100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Chapter 5 Notes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Foundations of NC’s Govt.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2817"/>
            <a:ext cx="8139113" cy="335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NC5 Assessment</a:t>
            </a:r>
            <a:br>
              <a:rPr lang="en-US" dirty="0" smtClean="0"/>
            </a:br>
            <a:r>
              <a:rPr lang="en-US" dirty="0" smtClean="0"/>
              <a:t>Page NC5 - 18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# 1 – </a:t>
            </a:r>
            <a:r>
              <a:rPr lang="en-US" dirty="0" smtClean="0"/>
              <a:t>9</a:t>
            </a:r>
            <a:endParaRPr lang="en-US" dirty="0" smtClean="0"/>
          </a:p>
          <a:p>
            <a:pPr lvl="1"/>
            <a:r>
              <a:rPr lang="en-US" dirty="0" smtClean="0"/>
              <a:t>Reviewing Key Terms</a:t>
            </a:r>
          </a:p>
          <a:p>
            <a:pPr lvl="2"/>
            <a:r>
              <a:rPr lang="en-US" dirty="0" smtClean="0"/>
              <a:t>Write out the sentence with correct term underlined.</a:t>
            </a:r>
          </a:p>
          <a:p>
            <a:pPr lvl="1"/>
            <a:r>
              <a:rPr lang="en-US" dirty="0"/>
              <a:t>Comprehension and Critical Thinking</a:t>
            </a:r>
          </a:p>
          <a:p>
            <a:pPr lvl="2"/>
            <a:r>
              <a:rPr lang="en-US" dirty="0"/>
              <a:t>Write out the question and your response.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* </a:t>
            </a:r>
            <a:r>
              <a:rPr lang="en-US" dirty="0" smtClean="0"/>
              <a:t>Turn in for a grade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6" name="Picture 2" descr="C:\Users\jgay\AppData\Local\Microsoft\Windows\Temporary Internet Files\Content.IE5\A3100KBO\MP9004421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1693078" cy="17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NC’s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Mid-1600’s</a:t>
            </a:r>
          </a:p>
          <a:p>
            <a:pPr lvl="1"/>
            <a:r>
              <a:rPr lang="en-US" dirty="0" smtClean="0"/>
              <a:t>English settlers begin moving south from VA to what is now NC </a:t>
            </a:r>
          </a:p>
          <a:p>
            <a:r>
              <a:rPr lang="en-US" dirty="0" smtClean="0"/>
              <a:t>Why named ‘Carolina’?</a:t>
            </a:r>
          </a:p>
          <a:p>
            <a:pPr lvl="1"/>
            <a:r>
              <a:rPr lang="en-US" dirty="0" smtClean="0"/>
              <a:t>Latin for ‘Charles’ -&gt; England’s King Charles II</a:t>
            </a:r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Warmer climate + good soil = Large </a:t>
            </a:r>
            <a:r>
              <a:rPr lang="en-US" dirty="0" smtClean="0">
                <a:solidFill>
                  <a:prstClr val="black"/>
                </a:solidFill>
              </a:rPr>
              <a:t>Plantations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33315"/>
            <a:ext cx="2324100" cy="178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NC’s Involvement in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1774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 13 colonies to call an independent assembly</a:t>
            </a:r>
          </a:p>
          <a:p>
            <a:r>
              <a:rPr lang="en-US" dirty="0" smtClean="0"/>
              <a:t>1776</a:t>
            </a:r>
          </a:p>
          <a:p>
            <a:pPr lvl="1"/>
            <a:r>
              <a:rPr lang="en-US" dirty="0" smtClean="0"/>
              <a:t>Issued the Halifax Resolves</a:t>
            </a:r>
          </a:p>
          <a:p>
            <a:pPr lvl="2"/>
            <a:r>
              <a:rPr lang="en-US" dirty="0" smtClean="0"/>
              <a:t>Document encouraging all colonies to declare Independence from England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24280"/>
            <a:ext cx="2466975" cy="169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NC’s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1776</a:t>
            </a:r>
          </a:p>
          <a:p>
            <a:pPr lvl="1"/>
            <a:r>
              <a:rPr lang="en-US" dirty="0" smtClean="0"/>
              <a:t>Elected delegates created a  state constitution for NC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70" y="4191000"/>
            <a:ext cx="50276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0437"/>
            <a:ext cx="3263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Parts of NC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</a:t>
            </a:r>
          </a:p>
          <a:p>
            <a:r>
              <a:rPr lang="en-US" dirty="0" smtClean="0"/>
              <a:t>Courts</a:t>
            </a:r>
          </a:p>
          <a:p>
            <a:r>
              <a:rPr lang="en-US" dirty="0" smtClean="0"/>
              <a:t>Legislature</a:t>
            </a:r>
          </a:p>
          <a:p>
            <a:pPr lvl="1"/>
            <a:r>
              <a:rPr lang="en-US" dirty="0" smtClean="0"/>
              <a:t>Senate </a:t>
            </a:r>
          </a:p>
          <a:p>
            <a:pPr lvl="1"/>
            <a:r>
              <a:rPr lang="en-US" dirty="0" smtClean="0"/>
              <a:t>House of Representatives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14" y="1600200"/>
            <a:ext cx="309310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8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NC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the Governor’s Power</a:t>
            </a:r>
          </a:p>
          <a:p>
            <a:r>
              <a:rPr lang="en-US" dirty="0" smtClean="0"/>
              <a:t>Outlined Rights</a:t>
            </a:r>
          </a:p>
          <a:p>
            <a:pPr lvl="1"/>
            <a:r>
              <a:rPr lang="en-US" dirty="0" smtClean="0"/>
              <a:t>Freedom of the Press</a:t>
            </a:r>
          </a:p>
          <a:p>
            <a:pPr lvl="1"/>
            <a:r>
              <a:rPr lang="en-US" dirty="0" smtClean="0"/>
              <a:t>Freedom of Worship</a:t>
            </a:r>
          </a:p>
          <a:p>
            <a:r>
              <a:rPr lang="en-US" dirty="0" smtClean="0"/>
              <a:t>Outlined Responsibilities</a:t>
            </a:r>
          </a:p>
          <a:p>
            <a:pPr lvl="1"/>
            <a:r>
              <a:rPr lang="en-US" dirty="0" smtClean="0"/>
              <a:t>Public Education</a:t>
            </a:r>
          </a:p>
          <a:p>
            <a:pPr lvl="2"/>
            <a:r>
              <a:rPr lang="en-US" dirty="0" smtClean="0"/>
              <a:t>1789: UNC became the 1</a:t>
            </a:r>
            <a:r>
              <a:rPr lang="en-US" baseline="30000" dirty="0" smtClean="0"/>
              <a:t>st</a:t>
            </a:r>
            <a:r>
              <a:rPr lang="en-US" dirty="0" smtClean="0"/>
              <a:t> public university in the US</a:t>
            </a:r>
          </a:p>
          <a:p>
            <a:pPr lvl="1"/>
            <a:r>
              <a:rPr lang="en-US" dirty="0" smtClean="0"/>
              <a:t>Created Local </a:t>
            </a:r>
            <a:r>
              <a:rPr lang="en-US" dirty="0" err="1" smtClean="0"/>
              <a:t>Govts</a:t>
            </a:r>
            <a:r>
              <a:rPr lang="en-US" dirty="0" smtClean="0"/>
              <a:t>: Cities, Towns, Counties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WSUQFQ3Z\MC9003710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1899209" cy="16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Amending NC’s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change NC’s constitution?</a:t>
            </a:r>
          </a:p>
          <a:p>
            <a:pPr lvl="1"/>
            <a:r>
              <a:rPr lang="en-US" dirty="0" smtClean="0"/>
              <a:t>1. By Constitutional Convention</a:t>
            </a:r>
          </a:p>
          <a:p>
            <a:pPr lvl="2"/>
            <a:r>
              <a:rPr lang="en-US" dirty="0" smtClean="0"/>
              <a:t>Convention makes proposal -&gt; voters decide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2. By Legislature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General Assembly makes proposal -&gt; voters decide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6146" name="Picture 2" descr="C:\Users\jgay\AppData\Local\Microsoft\Windows\Temporary Internet Files\Content.IE5\342JXD0E\MP9003848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330380" cy="22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Constitution Rewritten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1868 -&gt; After the Civil War</a:t>
            </a:r>
          </a:p>
          <a:p>
            <a:pPr lvl="1"/>
            <a:r>
              <a:rPr lang="en-US" dirty="0" smtClean="0"/>
              <a:t>Change: no longer have to own property to vote</a:t>
            </a:r>
          </a:p>
          <a:p>
            <a:r>
              <a:rPr lang="en-US" dirty="0" smtClean="0"/>
              <a:t>1971 -&gt; To Clarify the Language</a:t>
            </a:r>
          </a:p>
          <a:p>
            <a:pPr lvl="1"/>
            <a:r>
              <a:rPr lang="en-US" dirty="0" smtClean="0"/>
              <a:t>Change: Public school from 6 months to 9 months</a:t>
            </a:r>
            <a:endParaRPr lang="en-US" dirty="0"/>
          </a:p>
        </p:txBody>
      </p:sp>
      <p:pic>
        <p:nvPicPr>
          <p:cNvPr id="7170" name="Picture 2" descr="C:\Users\jgay\AppData\Local\Microsoft\Windows\Temporary Internet Files\Content.IE5\A3100KBO\MP9004393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962400"/>
            <a:ext cx="321599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NC5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 Where did NC settlers come from?</a:t>
            </a:r>
          </a:p>
          <a:p>
            <a:r>
              <a:rPr lang="en-US" dirty="0" smtClean="0"/>
              <a:t>2.  Where did the name ‘Carolina’ come from?</a:t>
            </a:r>
          </a:p>
          <a:p>
            <a:r>
              <a:rPr lang="en-US" dirty="0" smtClean="0"/>
              <a:t>3.  How were NC colonists involved in the American Revolution?</a:t>
            </a:r>
          </a:p>
          <a:p>
            <a:r>
              <a:rPr lang="en-US" dirty="0" smtClean="0"/>
              <a:t>4.  What 3 parts did the NC Constitution consist of?</a:t>
            </a:r>
          </a:p>
          <a:p>
            <a:r>
              <a:rPr lang="en-US" dirty="0" smtClean="0"/>
              <a:t>5.  What key topics were discussed in the NC Constitution?</a:t>
            </a:r>
          </a:p>
          <a:p>
            <a:r>
              <a:rPr lang="en-US" dirty="0" smtClean="0"/>
              <a:t>6.  What kind of changes have been made to the NC Constitution over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326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NC Chapter 5 Notes</vt:lpstr>
      <vt:lpstr>Section 1: NC’s Beginnings</vt:lpstr>
      <vt:lpstr>NC’s Involvement in the American Revolution</vt:lpstr>
      <vt:lpstr>Section 2: NC’s Constitution</vt:lpstr>
      <vt:lpstr>3 Parts of NC Constitution</vt:lpstr>
      <vt:lpstr>Keys to NC Constitution</vt:lpstr>
      <vt:lpstr>Amending NC’s Constitution</vt:lpstr>
      <vt:lpstr>NC Constitution Rewritten</vt:lpstr>
      <vt:lpstr>NC5 Review</vt:lpstr>
      <vt:lpstr>NC5 Assessment Page NC5 - 18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Chapter 5 Notes</dc:title>
  <dc:creator>Gay, Jonathan</dc:creator>
  <cp:lastModifiedBy>Gay, Jonathan</cp:lastModifiedBy>
  <cp:revision>9</cp:revision>
  <dcterms:created xsi:type="dcterms:W3CDTF">2012-09-14T12:03:53Z</dcterms:created>
  <dcterms:modified xsi:type="dcterms:W3CDTF">2013-08-22T12:11:03Z</dcterms:modified>
</cp:coreProperties>
</file>