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7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4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5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6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0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4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C92A7-6B75-4513-A2BB-5AF11B51ACE8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6A09-BB18-40AF-9005-E11CC36F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6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4 Assessment</a:t>
            </a:r>
            <a:br>
              <a:rPr lang="en-US" dirty="0" smtClean="0"/>
            </a:br>
            <a:r>
              <a:rPr lang="en-US" dirty="0" smtClean="0"/>
              <a:t>Page 136 - 137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# </a:t>
            </a:r>
            <a:r>
              <a:rPr lang="en-US" dirty="0" smtClean="0"/>
              <a:t>3 – </a:t>
            </a:r>
            <a:r>
              <a:rPr lang="en-US" dirty="0" smtClean="0"/>
              <a:t>7, </a:t>
            </a:r>
            <a:r>
              <a:rPr lang="en-US" dirty="0" smtClean="0"/>
              <a:t>10 </a:t>
            </a:r>
            <a:r>
              <a:rPr lang="en-US" dirty="0" smtClean="0"/>
              <a:t>– </a:t>
            </a:r>
            <a:r>
              <a:rPr lang="en-US" dirty="0" smtClean="0"/>
              <a:t>13</a:t>
            </a:r>
            <a:endParaRPr lang="en-US" dirty="0" smtClean="0"/>
          </a:p>
          <a:p>
            <a:pPr eaLnBrk="1" hangingPunct="1"/>
            <a:r>
              <a:rPr lang="en-US" dirty="0" smtClean="0"/>
              <a:t># 16 </a:t>
            </a:r>
            <a:r>
              <a:rPr lang="en-US" dirty="0" smtClean="0"/>
              <a:t>– 20</a:t>
            </a:r>
          </a:p>
          <a:p>
            <a:pPr eaLnBrk="1" hangingPunct="1"/>
            <a:r>
              <a:rPr lang="en-US" i="1" smtClean="0"/>
              <a:t>Making Connections</a:t>
            </a:r>
            <a:r>
              <a:rPr lang="en-US" smtClean="0"/>
              <a:t> </a:t>
            </a:r>
            <a:r>
              <a:rPr lang="en-US" dirty="0" smtClean="0"/>
              <a:t>question on page 137.</a:t>
            </a:r>
            <a:endParaRPr lang="en-US" i="1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</a:t>
            </a:r>
            <a:r>
              <a:rPr lang="en-US" dirty="0" smtClean="0"/>
              <a:t>Terms, Reviewing </a:t>
            </a:r>
            <a:r>
              <a:rPr lang="en-US" dirty="0" smtClean="0"/>
              <a:t>Main </a:t>
            </a:r>
            <a:r>
              <a:rPr lang="en-US" dirty="0" smtClean="0"/>
              <a:t>Ideas &amp; Analyzing Documents</a:t>
            </a:r>
            <a:endParaRPr lang="en-US" dirty="0" smtClean="0"/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24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4 Assessment Page 136 - 137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Assessment Page 136 - 137</dc:title>
  <dc:creator>Gay, Jonathan</dc:creator>
  <cp:lastModifiedBy>Gay, Jonathan</cp:lastModifiedBy>
  <cp:revision>4</cp:revision>
  <dcterms:created xsi:type="dcterms:W3CDTF">2014-08-06T00:39:15Z</dcterms:created>
  <dcterms:modified xsi:type="dcterms:W3CDTF">2014-08-16T21:58:26Z</dcterms:modified>
</cp:coreProperties>
</file>