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90" r:id="rId5"/>
    <p:sldId id="265" r:id="rId6"/>
    <p:sldId id="260" r:id="rId7"/>
    <p:sldId id="293" r:id="rId8"/>
    <p:sldId id="291" r:id="rId9"/>
    <p:sldId id="262" r:id="rId10"/>
    <p:sldId id="267" r:id="rId11"/>
    <p:sldId id="264" r:id="rId12"/>
    <p:sldId id="268" r:id="rId13"/>
    <p:sldId id="285" r:id="rId14"/>
    <p:sldId id="266" r:id="rId15"/>
    <p:sldId id="269" r:id="rId16"/>
    <p:sldId id="270" r:id="rId17"/>
    <p:sldId id="272" r:id="rId18"/>
    <p:sldId id="273" r:id="rId19"/>
    <p:sldId id="277" r:id="rId20"/>
    <p:sldId id="276" r:id="rId21"/>
    <p:sldId id="281" r:id="rId22"/>
    <p:sldId id="280" r:id="rId23"/>
    <p:sldId id="284" r:id="rId24"/>
    <p:sldId id="287" r:id="rId25"/>
    <p:sldId id="288" r:id="rId26"/>
    <p:sldId id="286" r:id="rId27"/>
    <p:sldId id="289" r:id="rId28"/>
    <p:sldId id="294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7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3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8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6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3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2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EEFB-BFF0-424F-8948-853349932D92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4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7EEFB-BFF0-424F-8948-853349932D92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C07D1-8557-4A66-A85C-C13A48A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9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Review Game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What’s on the </a:t>
            </a:r>
            <a:r>
              <a:rPr lang="en-US" dirty="0" err="1"/>
              <a:t>ppt</a:t>
            </a:r>
            <a:r>
              <a:rPr lang="en-US" dirty="0"/>
              <a:t>?</a:t>
            </a:r>
          </a:p>
          <a:p>
            <a:r>
              <a:rPr lang="en-US" dirty="0"/>
              <a:t>Chapters </a:t>
            </a:r>
            <a:r>
              <a:rPr lang="en-US" dirty="0" smtClean="0"/>
              <a:t>1 - 3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Chattel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989270" cy="320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Matrilineal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3650252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Trade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3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Patrilineal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566863"/>
            <a:ext cx="37909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1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557338"/>
            <a:ext cx="52387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9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390650"/>
            <a:ext cx="67151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0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7498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7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609725"/>
            <a:ext cx="28575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5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700213"/>
            <a:ext cx="34290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9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Awakening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524000"/>
            <a:ext cx="4476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2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‘What’s on the ppt?’ Rules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/>
              <a:t>2 Teams are Competing</a:t>
            </a:r>
          </a:p>
          <a:p>
            <a:pPr algn="ctr"/>
            <a:r>
              <a:rPr lang="en-US" sz="2800"/>
              <a:t>1 Teammate will have his / her back turned to the ppt</a:t>
            </a:r>
          </a:p>
          <a:p>
            <a:pPr algn="ctr"/>
            <a:r>
              <a:rPr lang="en-US" sz="2800"/>
              <a:t>Teammates will have 30 seconds to try to describe what is on the ppt, but </a:t>
            </a:r>
            <a:r>
              <a:rPr lang="en-US" sz="2800">
                <a:solidFill>
                  <a:srgbClr val="FF0000"/>
                </a:solidFill>
              </a:rPr>
              <a:t>YOU CAN’T SAY ANY OF THE WORDS ON THE PPT</a:t>
            </a:r>
          </a:p>
          <a:p>
            <a:pPr algn="ctr"/>
            <a:r>
              <a:rPr lang="en-US" sz="2800"/>
              <a:t>If the Teammate can guess what’s on the ppt, your team get’s a point!</a:t>
            </a:r>
          </a:p>
          <a:p>
            <a:pPr algn="ctr"/>
            <a:r>
              <a:rPr lang="en-US" sz="2800"/>
              <a:t>Whoever ends with the most points wins!</a:t>
            </a:r>
          </a:p>
        </p:txBody>
      </p:sp>
    </p:spTree>
    <p:extLst>
      <p:ext uri="{BB962C8B-B14F-4D97-AF65-F5344CB8AC3E}">
        <p14:creationId xmlns:p14="http://schemas.microsoft.com/office/powerpoint/2010/main" val="26256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Miscegenation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309688"/>
            <a:ext cx="57150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0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Mulattoes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76400"/>
            <a:ext cx="61912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0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0025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8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1285875"/>
            <a:ext cx="32099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7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African-American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88" y="1371600"/>
            <a:ext cx="4471825" cy="5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1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85875"/>
            <a:ext cx="6096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9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98608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Wealthy Trade Networks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2164268" cy="193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9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Slaves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93911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0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to Slavery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532113" cy="383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7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/>
              <a:t>The word is ‘North America’</a:t>
            </a:r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r>
              <a:rPr lang="en-US" sz="2800">
                <a:solidFill>
                  <a:srgbClr val="FF0000"/>
                </a:solidFill>
              </a:rPr>
              <a:t>Teammates can not say ‘North’ or ‘America’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Also, no rhyming or starts with ‘N’</a:t>
            </a:r>
          </a:p>
          <a:p>
            <a:pPr algn="ctr"/>
            <a:endParaRPr lang="en-US" sz="2800"/>
          </a:p>
        </p:txBody>
      </p:sp>
      <p:pic>
        <p:nvPicPr>
          <p:cNvPr id="4101" name="Picture 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222408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2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62" y="1752600"/>
            <a:ext cx="7258745" cy="40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0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576388"/>
            <a:ext cx="466725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4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99138"/>
            <a:ext cx="5890941" cy="441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European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63" y="2219958"/>
            <a:ext cx="57150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-Turn Arrow 4"/>
          <p:cNvSpPr/>
          <p:nvPr/>
        </p:nvSpPr>
        <p:spPr>
          <a:xfrm rot="15153178" flipH="1">
            <a:off x="3406734" y="2958163"/>
            <a:ext cx="712739" cy="57474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2664769" y="3187040"/>
            <a:ext cx="978408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Religion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1816699" cy="349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02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633817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7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158</Words>
  <Application>Microsoft Office PowerPoint</Application>
  <PresentationFormat>On-screen Show (4:3)</PresentationFormat>
  <Paragraphs>44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Review Game</vt:lpstr>
      <vt:lpstr>‘What’s on the ppt?’ Rules</vt:lpstr>
      <vt:lpstr>Example</vt:lpstr>
      <vt:lpstr>Africa</vt:lpstr>
      <vt:lpstr>Islam</vt:lpstr>
      <vt:lpstr>Diverse Geography</vt:lpstr>
      <vt:lpstr>European Exploration</vt:lpstr>
      <vt:lpstr>Local Religion</vt:lpstr>
      <vt:lpstr>Ancient Egypt</vt:lpstr>
      <vt:lpstr>Chattel Slavery</vt:lpstr>
      <vt:lpstr>Matrilineal</vt:lpstr>
      <vt:lpstr>Triangular Trade Systems</vt:lpstr>
      <vt:lpstr>Patrilineal</vt:lpstr>
      <vt:lpstr>Atlantic Slave Trade</vt:lpstr>
      <vt:lpstr>Factories</vt:lpstr>
      <vt:lpstr>Middle Passage</vt:lpstr>
      <vt:lpstr>Planters</vt:lpstr>
      <vt:lpstr>Seasoning</vt:lpstr>
      <vt:lpstr>Great Awakening</vt:lpstr>
      <vt:lpstr>Miscegenation</vt:lpstr>
      <vt:lpstr>Mulattoes</vt:lpstr>
      <vt:lpstr>Gang System</vt:lpstr>
      <vt:lpstr>Drivers</vt:lpstr>
      <vt:lpstr>African-American Culture</vt:lpstr>
      <vt:lpstr>Plantation</vt:lpstr>
      <vt:lpstr>West Africa</vt:lpstr>
      <vt:lpstr>Wealthy Trade Networks</vt:lpstr>
      <vt:lpstr>Agricultural Slaves</vt:lpstr>
      <vt:lpstr>Resistance to Slavery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Game</dc:title>
  <dc:creator>Gay, Jonathan</dc:creator>
  <cp:lastModifiedBy>Gay, Jonathan</cp:lastModifiedBy>
  <cp:revision>13</cp:revision>
  <dcterms:created xsi:type="dcterms:W3CDTF">2012-03-05T20:58:17Z</dcterms:created>
  <dcterms:modified xsi:type="dcterms:W3CDTF">2014-08-13T21:43:17Z</dcterms:modified>
</cp:coreProperties>
</file>