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9124-0105-45EC-BBA6-AF865747B8C2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8A05-875D-4EC2-BA42-96312D2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4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9124-0105-45EC-BBA6-AF865747B8C2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8A05-875D-4EC2-BA42-96312D2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0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9124-0105-45EC-BBA6-AF865747B8C2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8A05-875D-4EC2-BA42-96312D2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1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9124-0105-45EC-BBA6-AF865747B8C2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8A05-875D-4EC2-BA42-96312D2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1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9124-0105-45EC-BBA6-AF865747B8C2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8A05-875D-4EC2-BA42-96312D2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1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9124-0105-45EC-BBA6-AF865747B8C2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8A05-875D-4EC2-BA42-96312D2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6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9124-0105-45EC-BBA6-AF865747B8C2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8A05-875D-4EC2-BA42-96312D2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6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9124-0105-45EC-BBA6-AF865747B8C2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8A05-875D-4EC2-BA42-96312D2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9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9124-0105-45EC-BBA6-AF865747B8C2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8A05-875D-4EC2-BA42-96312D2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2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9124-0105-45EC-BBA6-AF865747B8C2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8A05-875D-4EC2-BA42-96312D2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2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9124-0105-45EC-BBA6-AF865747B8C2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8A05-875D-4EC2-BA42-96312D2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9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19124-0105-45EC-BBA6-AF865747B8C2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B8A05-875D-4EC2-BA42-96312D2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9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How did America begin?</a:t>
            </a:r>
            <a:endParaRPr lang="en-US" dirty="0"/>
          </a:p>
        </p:txBody>
      </p:sp>
      <p:pic>
        <p:nvPicPr>
          <p:cNvPr id="1026" name="Picture 2" descr="C:\Users\jgay\AppData\Local\Microsoft\Windows\Temporary Internet Files\Content.IE5\I7W5ERXU\MC90044190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530474"/>
            <a:ext cx="2179133" cy="257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0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4Assessment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out the questions and your answers based on the textbook and your notes.</a:t>
            </a:r>
          </a:p>
          <a:p>
            <a:r>
              <a:rPr lang="en-US" dirty="0"/>
              <a:t>Turn in for a classwork grade when completed.</a:t>
            </a:r>
          </a:p>
          <a:p>
            <a:r>
              <a:rPr lang="en-US" dirty="0"/>
              <a:t>Ch. </a:t>
            </a:r>
            <a:r>
              <a:rPr lang="en-US" dirty="0" smtClean="0"/>
              <a:t>4 </a:t>
            </a:r>
            <a:r>
              <a:rPr lang="en-US" dirty="0" smtClean="0"/>
              <a:t>Review </a:t>
            </a:r>
            <a:r>
              <a:rPr lang="en-US" dirty="0"/>
              <a:t>and Assessment, page </a:t>
            </a:r>
            <a:r>
              <a:rPr lang="en-US" dirty="0" smtClean="0"/>
              <a:t>104</a:t>
            </a:r>
            <a:endParaRPr lang="en-US" dirty="0"/>
          </a:p>
          <a:p>
            <a:r>
              <a:rPr lang="en-US" dirty="0"/>
              <a:t># 1 - </a:t>
            </a:r>
            <a:r>
              <a:rPr lang="en-US" dirty="0" smtClean="0"/>
              <a:t>11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jgay.BERTIE_K12_NC\AppData\Local\Microsoft\Windows\Temporary Internet Files\Content.IE5\M63QATZ4\MC9003579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444150"/>
            <a:ext cx="1795882" cy="190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4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4</a:t>
            </a:r>
            <a:br>
              <a:rPr lang="en-US" dirty="0" smtClean="0"/>
            </a:br>
            <a:r>
              <a:rPr lang="en-US" dirty="0" smtClean="0"/>
              <a:t>America’s Political Heritage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jgay\AppData\Local\Microsoft\Windows\Temporary Internet Files\Content.IE5\OGL1VA7T\MP91021638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395" y="1752600"/>
            <a:ext cx="436245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56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1: The Colonial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beginning, the colonists were used to having a voice in their government.</a:t>
            </a:r>
          </a:p>
          <a:p>
            <a:r>
              <a:rPr lang="en-US" dirty="0" smtClean="0"/>
              <a:t>It was a right as an English citizen.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29000"/>
            <a:ext cx="2362200" cy="305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67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 of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Greater Religious Freedom</a:t>
            </a:r>
          </a:p>
          <a:p>
            <a:r>
              <a:rPr lang="en-US" dirty="0" smtClean="0"/>
              <a:t>A Call for Freedom of the Press</a:t>
            </a:r>
          </a:p>
          <a:p>
            <a:r>
              <a:rPr lang="en-US" dirty="0" smtClean="0"/>
              <a:t>Signs of Discontent</a:t>
            </a:r>
          </a:p>
          <a:p>
            <a:pPr lvl="1"/>
            <a:r>
              <a:rPr lang="en-US" dirty="0" smtClean="0"/>
              <a:t>More and more colonists began to wonder if England might try to take away their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18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2: Roots of American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to Ancient Greece and Rome</a:t>
            </a:r>
          </a:p>
          <a:p>
            <a:pPr lvl="1"/>
            <a:r>
              <a:rPr lang="en-US" dirty="0" smtClean="0"/>
              <a:t>Democracy and Republic</a:t>
            </a:r>
          </a:p>
          <a:p>
            <a:r>
              <a:rPr lang="en-US" dirty="0" smtClean="0"/>
              <a:t>The English Tradition</a:t>
            </a:r>
          </a:p>
          <a:p>
            <a:pPr lvl="1"/>
            <a:r>
              <a:rPr lang="en-US" dirty="0" smtClean="0"/>
              <a:t>The Magna </a:t>
            </a:r>
            <a:r>
              <a:rPr lang="en-US" dirty="0" err="1" smtClean="0"/>
              <a:t>Carta</a:t>
            </a:r>
            <a:r>
              <a:rPr lang="en-US" dirty="0" smtClean="0"/>
              <a:t> and English Bill of Rights</a:t>
            </a:r>
          </a:p>
          <a:p>
            <a:pPr lvl="1"/>
            <a:r>
              <a:rPr lang="en-US" dirty="0" smtClean="0"/>
              <a:t>These documents protected citizens rights and limited the power of the king</a:t>
            </a:r>
          </a:p>
          <a:p>
            <a:r>
              <a:rPr lang="en-US" dirty="0" smtClean="0"/>
              <a:t>Relying on Reason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46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3: Moving Toward Nationhood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Colonists vs. English Government</a:t>
            </a:r>
          </a:p>
          <a:p>
            <a:r>
              <a:rPr lang="en-US" dirty="0" smtClean="0"/>
              <a:t>Opposing views on government</a:t>
            </a:r>
          </a:p>
          <a:p>
            <a:pPr lvl="1"/>
            <a:r>
              <a:rPr lang="en-US" dirty="0" smtClean="0"/>
              <a:t>No colonists were members of British Parliament</a:t>
            </a:r>
          </a:p>
          <a:p>
            <a:r>
              <a:rPr lang="en-US" dirty="0" smtClean="0"/>
              <a:t>Opposing view on trade</a:t>
            </a:r>
          </a:p>
          <a:p>
            <a:pPr lvl="1"/>
            <a:r>
              <a:rPr lang="en-US" dirty="0" smtClean="0"/>
              <a:t>England didn’t allow the colonists to trade with other countries</a:t>
            </a:r>
          </a:p>
          <a:p>
            <a:r>
              <a:rPr lang="en-US" dirty="0" smtClean="0"/>
              <a:t>‘Taxation </a:t>
            </a:r>
            <a:r>
              <a:rPr lang="en-US" dirty="0"/>
              <a:t>W</a:t>
            </a:r>
            <a:r>
              <a:rPr lang="en-US" dirty="0" smtClean="0"/>
              <a:t>ithout Representation’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16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Declaration of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July 4, 1776</a:t>
            </a:r>
          </a:p>
          <a:p>
            <a:r>
              <a:rPr lang="en-US" dirty="0" smtClean="0"/>
              <a:t>Written by Thomas Jefferson</a:t>
            </a:r>
          </a:p>
          <a:p>
            <a:r>
              <a:rPr lang="en-US" dirty="0" smtClean="0"/>
              <a:t>Declared American independence from England</a:t>
            </a:r>
            <a:endParaRPr lang="en-US" dirty="0"/>
          </a:p>
        </p:txBody>
      </p:sp>
      <p:pic>
        <p:nvPicPr>
          <p:cNvPr id="4098" name="Picture 2" descr="C:\Users\jgay\AppData\Local\Microsoft\Windows\Temporary Internet Files\Content.IE5\796KSIEK\MP90044643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694" y="3470432"/>
            <a:ext cx="2046309" cy="315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353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a New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state (13 of them) created a constitution, or plan of government</a:t>
            </a:r>
          </a:p>
          <a:p>
            <a:r>
              <a:rPr lang="en-US" dirty="0" smtClean="0"/>
              <a:t>Articles of Confederation</a:t>
            </a:r>
          </a:p>
          <a:p>
            <a:pPr lvl="1"/>
            <a:r>
              <a:rPr lang="en-US" dirty="0" smtClean="0"/>
              <a:t>Loose alliance of the states</a:t>
            </a:r>
          </a:p>
          <a:p>
            <a:pPr lvl="1"/>
            <a:r>
              <a:rPr lang="en-US" dirty="0" smtClean="0"/>
              <a:t>Not enough to form a strong united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00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</a:t>
            </a:r>
            <a:r>
              <a:rPr lang="en-US" smtClean="0"/>
              <a:t>4 </a:t>
            </a:r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1.  Why were the colonists used to having a voice in government?</a:t>
            </a:r>
          </a:p>
          <a:p>
            <a:r>
              <a:rPr lang="en-US" dirty="0" smtClean="0"/>
              <a:t>2.  What were the roots of freedom we discussed in colonial America?</a:t>
            </a:r>
          </a:p>
          <a:p>
            <a:r>
              <a:rPr lang="en-US" dirty="0" smtClean="0"/>
              <a:t>3.  What were the roots of American government we discussed?</a:t>
            </a:r>
          </a:p>
          <a:p>
            <a:r>
              <a:rPr lang="en-US" dirty="0" smtClean="0"/>
              <a:t>4.  What issues caused conflict between the colonists and the British government?</a:t>
            </a:r>
          </a:p>
          <a:p>
            <a:r>
              <a:rPr lang="en-US" dirty="0" smtClean="0"/>
              <a:t>5.  Why is July 4, 1776 significant?</a:t>
            </a:r>
          </a:p>
          <a:p>
            <a:r>
              <a:rPr lang="en-US" dirty="0" smtClean="0"/>
              <a:t>6.  How did the colonists attempt to form a government after declaring their independence?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330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Review</vt:lpstr>
      <vt:lpstr>Chapter 4 America’s Political Heritage</vt:lpstr>
      <vt:lpstr>Section 1: The Colonial Experience</vt:lpstr>
      <vt:lpstr>Roots of Freedom</vt:lpstr>
      <vt:lpstr>Section 2: Roots of American Government</vt:lpstr>
      <vt:lpstr>Section 3: Moving Toward Nationhood</vt:lpstr>
      <vt:lpstr>The Declaration of Independence</vt:lpstr>
      <vt:lpstr>Organizing a New Government</vt:lpstr>
      <vt:lpstr>Ch. 4 Review </vt:lpstr>
      <vt:lpstr>Chapter 4Assessment Questions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Gay, Jonathan</dc:creator>
  <cp:lastModifiedBy>Gay, Jonathan</cp:lastModifiedBy>
  <cp:revision>7</cp:revision>
  <dcterms:created xsi:type="dcterms:W3CDTF">2012-09-04T12:40:40Z</dcterms:created>
  <dcterms:modified xsi:type="dcterms:W3CDTF">2013-08-20T13:00:29Z</dcterms:modified>
</cp:coreProperties>
</file>