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0" r:id="rId7"/>
    <p:sldId id="267" r:id="rId8"/>
    <p:sldId id="261" r:id="rId9"/>
    <p:sldId id="262" r:id="rId10"/>
    <p:sldId id="265" r:id="rId11"/>
    <p:sldId id="268" r:id="rId12"/>
    <p:sldId id="295" r:id="rId13"/>
    <p:sldId id="274" r:id="rId14"/>
    <p:sldId id="269" r:id="rId15"/>
    <p:sldId id="266" r:id="rId16"/>
    <p:sldId id="270" r:id="rId17"/>
    <p:sldId id="275" r:id="rId18"/>
    <p:sldId id="272" r:id="rId19"/>
    <p:sldId id="276" r:id="rId20"/>
    <p:sldId id="271" r:id="rId21"/>
    <p:sldId id="277" r:id="rId22"/>
    <p:sldId id="273" r:id="rId23"/>
    <p:sldId id="281" r:id="rId24"/>
    <p:sldId id="278" r:id="rId25"/>
    <p:sldId id="282" r:id="rId26"/>
    <p:sldId id="284" r:id="rId27"/>
    <p:sldId id="286" r:id="rId28"/>
    <p:sldId id="279" r:id="rId29"/>
    <p:sldId id="283" r:id="rId30"/>
    <p:sldId id="285" r:id="rId31"/>
    <p:sldId id="290" r:id="rId32"/>
    <p:sldId id="287" r:id="rId33"/>
    <p:sldId id="293" r:id="rId34"/>
    <p:sldId id="280" r:id="rId35"/>
    <p:sldId id="288" r:id="rId36"/>
    <p:sldId id="289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2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7F09-AAA1-4C82-BA9A-AA49C4FEBEB7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1 </a:t>
            </a:r>
            <a:r>
              <a:rPr lang="en-US" dirty="0" smtClean="0"/>
              <a:t>- 3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600200"/>
            <a:ext cx="51435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gay\AppData\Local\Microsoft\Windows\Temporary Internet Files\Content.IE5\796KSIEK\MC9004387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C:\Users\jgay\AppData\Local\Microsoft\Windows\Temporary Internet Files\Content.IE5\I1JAF4QX\MP9003168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12848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gay\AppData\Local\Microsoft\Windows\Temporary Internet Files\Content.IE5\EXOUT249\MC9002504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292351" cy="32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C:\Users\jgay\AppData\Local\Microsoft\Windows\Temporary Internet Files\Content.IE5\796KSIEK\MC9000551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18" y="1763162"/>
            <a:ext cx="4261164" cy="33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71650"/>
            <a:ext cx="4286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\AppData\Local\Microsoft\Windows\Temporary Internet Files\Content.IE5\OGL1VA7T\MP9004007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gay\AppData\Local\Microsoft\Windows\Temporary Internet Files\Content.IE5\OGL1VA7T\MC900056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787355" cy="19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\AppData\Local\Microsoft\Windows\Temporary Internet Files\Content.IE5\DV65ZOYH\MP9004394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00800" cy="4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C:\Users\jgay\AppData\Local\Microsoft\Windows\Temporary Internet Files\Content.IE5\A3100KBO\MC900287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90670"/>
            <a:ext cx="3176257" cy="28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199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gay\AppData\Local\Microsoft\Windows\Temporary Internet Files\Content.IE5\EXOUT249\MC9002906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277228" cy="33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C:\Users\jgay\AppData\Local\Microsoft\Windows\Temporary Internet Files\Content.IE5\OGL1VA7T\MC900237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07" y="2633804"/>
            <a:ext cx="2249786" cy="15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gay\AppData\Local\Microsoft\Windows\Temporary Internet Files\Content.IE5\DV65ZOYH\MP9004230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0987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\AppData\Local\Microsoft\Windows\Temporary Internet Files\Content.IE5\YW8BN44X\MC9003013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609213" cy="31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4988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809750"/>
            <a:ext cx="35623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gay\AppData\Local\Microsoft\Windows\Temporary Internet Files\Content.IE5\I1JAF4QX\MP900401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96" y="1868424"/>
            <a:ext cx="3264408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\AppData\Local\Microsoft\Windows\Temporary Internet Files\Content.IE5\0PV77PWO\MC9003517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452600" cy="24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gay\AppData\Local\Microsoft\Windows\Temporary Internet Files\Content.IE5\I1JAF4QX\MC9000566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419878" cy="25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American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\AppData\Local\Microsoft\Windows\Temporary Internet Files\Content.IE5\F5ISORBO\MP9004464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C:\Users\jgay\AppData\Local\Microsoft\Windows\Temporary Internet Files\Content.IE5\ZA5DV26H\MC900287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337347" cy="34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of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gay\AppData\Local\Microsoft\Windows\Temporary Internet Files\Content.IE5\I1JAF4QX\MC9004414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71" y="2057571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\AppData\Local\Microsoft\Windows\Temporary Internet Files\Content.IE5\443T117O\MP9002622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36" y="1905000"/>
            <a:ext cx="23957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\AppData\Local\Microsoft\Windows\Temporary Internet Files\Content.IE5\W3B4GAO5\MC900231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651157" cy="39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gay\AppData\Local\Microsoft\Windows\Temporary Internet Files\Content.IE5\F5ISORBO\MP9004393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600200"/>
            <a:ext cx="6400800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C:\Users\jgay\AppData\Local\Microsoft\Windows\Temporary Internet Files\Content.IE5\YW8BN44X\MP9004438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60" y="1676400"/>
            <a:ext cx="2875280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538413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gay\AppData\Local\Microsoft\Windows\Temporary Internet Files\Content.IE5\T99SRM2Q\MC9002310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07271" cy="30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\AppData\Local\Microsoft\Windows\Temporary Internet Files\Content.IE5\DV65ZOYH\MP9004487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270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gay\AppData\Local\Microsoft\Windows\Temporary Internet Files\Content.IE5\A3100KBO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643612" cy="38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</p:txBody>
      </p:sp>
      <p:pic>
        <p:nvPicPr>
          <p:cNvPr id="1026" name="Picture 2" descr="C:\Users\jgay\AppData\Local\Microsoft\Windows\Temporary Internet Files\Content.IE5\342JXD0E\MC90007870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04" y="1854682"/>
            <a:ext cx="4279392" cy="40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3050"/>
            <a:ext cx="61118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jgay\AppData\Local\Microsoft\Windows\Temporary Internet Files\Content.IE5\SR1GDLL9\MC900388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459703" cy="32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\AppData\Local\Microsoft\Windows\Temporary Internet Files\Content.IE5\I7W5ERXU\MC9000788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869449" cy="27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163</Words>
  <Application>Microsoft Office PowerPoint</Application>
  <PresentationFormat>On-screen Show (4:3)</PresentationFormat>
  <Paragraphs>54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Review Game</vt:lpstr>
      <vt:lpstr>‘What’s on the ppt?’ Rules</vt:lpstr>
      <vt:lpstr>Example</vt:lpstr>
      <vt:lpstr>Diversity</vt:lpstr>
      <vt:lpstr>Immigrants</vt:lpstr>
      <vt:lpstr>Demography</vt:lpstr>
      <vt:lpstr>Census</vt:lpstr>
      <vt:lpstr>Service Job</vt:lpstr>
      <vt:lpstr>Baby Boom</vt:lpstr>
      <vt:lpstr>Discrimination</vt:lpstr>
      <vt:lpstr>Values</vt:lpstr>
      <vt:lpstr>Taxes</vt:lpstr>
      <vt:lpstr>Economy</vt:lpstr>
      <vt:lpstr>Equality</vt:lpstr>
      <vt:lpstr>Racism</vt:lpstr>
      <vt:lpstr>Freedom</vt:lpstr>
      <vt:lpstr>Consumer</vt:lpstr>
      <vt:lpstr>Socialization</vt:lpstr>
      <vt:lpstr>Market</vt:lpstr>
      <vt:lpstr>Justice</vt:lpstr>
      <vt:lpstr>Monarchy</vt:lpstr>
      <vt:lpstr>Social Institutions</vt:lpstr>
      <vt:lpstr>Political Socialization</vt:lpstr>
      <vt:lpstr>Dictatorship</vt:lpstr>
      <vt:lpstr>Citizen</vt:lpstr>
      <vt:lpstr>Alien</vt:lpstr>
      <vt:lpstr>Rule of Law</vt:lpstr>
      <vt:lpstr>Democracy</vt:lpstr>
      <vt:lpstr>Naturalized</vt:lpstr>
      <vt:lpstr>Representatives</vt:lpstr>
      <vt:lpstr>Asian American</vt:lpstr>
      <vt:lpstr>Jury</vt:lpstr>
      <vt:lpstr>Rights of Citizens</vt:lpstr>
      <vt:lpstr>Patriotism</vt:lpstr>
      <vt:lpstr>Candidate</vt:lpstr>
      <vt:lpstr>Social Roles</vt:lpstr>
      <vt:lpstr>Hispanic Americans</vt:lpstr>
      <vt:lpstr>Cultural Mosaic</vt:lpstr>
      <vt:lpstr>Duties of Citizens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10</cp:revision>
  <dcterms:created xsi:type="dcterms:W3CDTF">2012-08-27T15:03:36Z</dcterms:created>
  <dcterms:modified xsi:type="dcterms:W3CDTF">2013-08-15T11:43:14Z</dcterms:modified>
</cp:coreProperties>
</file>