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on Chapters 1 - 3</a:t>
            </a:r>
            <a:br>
              <a:rPr lang="en-US" dirty="0" smtClean="0"/>
            </a:br>
            <a:r>
              <a:rPr lang="en-US" dirty="0" smtClean="0"/>
              <a:t>‘Africa, Middle Passage, and Black People in Colonial America</a:t>
            </a:r>
            <a:endParaRPr lang="en-US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Review your notes for chapters 1 - 3</a:t>
            </a:r>
          </a:p>
          <a:p>
            <a:pPr lvl="1"/>
            <a:r>
              <a:rPr lang="en-US" dirty="0" smtClean="0"/>
              <a:t>Focus on Key Concepts and </a:t>
            </a:r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The Test is Based on the Notes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 smtClean="0"/>
              <a:t>30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T/F, MC, Matching</a:t>
            </a:r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Users\jgay.BERTIE_K12_NC\AppData\Local\Microsoft\Windows\Temporary Internet Files\Content.IE5\WEMQ71L8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802282" cy="170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dirty="0" smtClean="0"/>
              <a:t>Choose two of the following topics and then write a 1 – 2 paragraph response for each one.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Can you discuss the history and culture of West Africa?</a:t>
            </a:r>
          </a:p>
          <a:p>
            <a:pPr lvl="0"/>
            <a:r>
              <a:rPr lang="en-US" dirty="0" smtClean="0"/>
              <a:t>Please explain the process by which slaves were transported from Africa to the Americas?</a:t>
            </a:r>
          </a:p>
          <a:p>
            <a:pPr lvl="0"/>
            <a:r>
              <a:rPr lang="en-US" dirty="0" smtClean="0"/>
              <a:t>Discuss the development of African-American culture in North America?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REVIEW YOUR NOTES</a:t>
            </a:r>
            <a:endParaRPr lang="en-US" b="1" dirty="0" smtClean="0"/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797425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182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on Chapters 1 - 3 ‘Africa, Middle Passage, and Black People in Colonial America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19</cp:revision>
  <dcterms:created xsi:type="dcterms:W3CDTF">2012-02-03T15:59:14Z</dcterms:created>
  <dcterms:modified xsi:type="dcterms:W3CDTF">2014-08-12T21:06:36Z</dcterms:modified>
</cp:coreProperties>
</file>