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1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7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2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3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0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8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0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0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E75CD-E3A7-40CC-9AC4-3C483C794F69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4ECA6-6384-40F2-B934-2863DDC9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6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3 Assessment</a:t>
            </a:r>
            <a:br>
              <a:rPr lang="en-US" dirty="0" smtClean="0"/>
            </a:br>
            <a:r>
              <a:rPr lang="en-US" dirty="0" smtClean="0"/>
              <a:t>Page 106 - 107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</a:t>
            </a:r>
            <a:r>
              <a:rPr lang="en-US" dirty="0" smtClean="0"/>
              <a:t>6</a:t>
            </a:r>
            <a:r>
              <a:rPr lang="en-US" dirty="0" smtClean="0"/>
              <a:t>, 10 - 12, 14 - 17</a:t>
            </a:r>
          </a:p>
          <a:p>
            <a:pPr eaLnBrk="1" hangingPunct="1"/>
            <a:r>
              <a:rPr lang="en-US" dirty="0" smtClean="0"/>
              <a:t># 22 - 25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Making Comparisons</a:t>
            </a:r>
            <a:r>
              <a:rPr lang="en-US" dirty="0" smtClean="0"/>
              <a:t> question on page 107.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 &amp; Reviewing Main Ideas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383" y="48006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7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3 Assessment Page 106 - 107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Assessment Page 106 - 107</dc:title>
  <dc:creator>Gay, Jonathan</dc:creator>
  <cp:lastModifiedBy>Gay, Jonathan</cp:lastModifiedBy>
  <cp:revision>2</cp:revision>
  <dcterms:created xsi:type="dcterms:W3CDTF">2014-08-06T00:36:21Z</dcterms:created>
  <dcterms:modified xsi:type="dcterms:W3CDTF">2014-08-11T23:42:41Z</dcterms:modified>
</cp:coreProperties>
</file>