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Test: Ch. 1 – </a:t>
            </a:r>
            <a:r>
              <a:rPr lang="en-US" sz="4000" dirty="0" smtClean="0"/>
              <a:t>3</a:t>
            </a:r>
            <a:endParaRPr lang="en-US" sz="4000" dirty="0" smtClean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Review your notes for chapters 1 - 3</a:t>
            </a:r>
          </a:p>
          <a:p>
            <a:pPr eaLnBrk="1" hangingPunct="1"/>
            <a:r>
              <a:rPr lang="en-US" dirty="0" smtClean="0"/>
              <a:t>Review the key terms </a:t>
            </a:r>
            <a:r>
              <a:rPr lang="en-US" dirty="0" smtClean="0"/>
              <a:t>and chapter assessment questions</a:t>
            </a:r>
            <a:endParaRPr lang="en-US" dirty="0" smtClean="0"/>
          </a:p>
          <a:p>
            <a:pPr eaLnBrk="1" hangingPunct="1"/>
            <a:r>
              <a:rPr lang="en-US" dirty="0" smtClean="0"/>
              <a:t>About 40 - 50 questions</a:t>
            </a:r>
          </a:p>
          <a:p>
            <a:pPr lvl="1" eaLnBrk="1" hangingPunct="1"/>
            <a:r>
              <a:rPr lang="en-US" dirty="0" smtClean="0"/>
              <a:t>T/F, MC, Matching, Short Answer</a:t>
            </a:r>
          </a:p>
          <a:p>
            <a:pPr eaLnBrk="1" hangingPunct="1"/>
            <a:r>
              <a:rPr lang="en-US" dirty="0" smtClean="0"/>
              <a:t>2 Essay Questions</a:t>
            </a:r>
          </a:p>
          <a:p>
            <a:pPr lvl="1" eaLnBrk="1" hangingPunct="1"/>
            <a:r>
              <a:rPr lang="en-US" dirty="0" smtClean="0"/>
              <a:t>Mr. Gay will inform you of the topics.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smtClean="0"/>
              <a:t>Essay Question</a:t>
            </a:r>
            <a:br>
              <a:rPr lang="en-US" sz="4000" u="sng" smtClean="0"/>
            </a:br>
            <a:r>
              <a:rPr lang="en-US" sz="2800" smtClean="0"/>
              <a:t>Choose two of the following topics and then write a 1 – 2 paragraph response for each one.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/>
              <a:t>Describe important American values and how those values unite us.</a:t>
            </a:r>
          </a:p>
          <a:p>
            <a:pPr eaLnBrk="1" hangingPunct="1"/>
            <a:r>
              <a:rPr lang="en-US" smtClean="0"/>
              <a:t>Choose one of the 5 Social Institutions and explain how it helps to meet the needs of society.</a:t>
            </a:r>
          </a:p>
          <a:p>
            <a:pPr eaLnBrk="1" hangingPunct="1"/>
            <a:r>
              <a:rPr lang="en-US" smtClean="0"/>
              <a:t>Explain the difference between the rights and duties of American citizens.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</a:t>
            </a:r>
            <a:r>
              <a:rPr lang="en-US" dirty="0" smtClean="0"/>
              <a:t>use </a:t>
            </a:r>
            <a:r>
              <a:rPr lang="en-US" dirty="0" smtClean="0"/>
              <a:t>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133600"/>
            <a:ext cx="4797425" cy="324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Based on our notes, what can you say about our workforce?</a:t>
            </a:r>
          </a:p>
          <a:p>
            <a:r>
              <a:rPr lang="en-US" dirty="0" smtClean="0"/>
              <a:t>What are the benefits / challenges of diversity?</a:t>
            </a:r>
          </a:p>
          <a:p>
            <a:r>
              <a:rPr lang="en-US" dirty="0" smtClean="0"/>
              <a:t>Can you describe what a social institution is?</a:t>
            </a:r>
          </a:p>
          <a:p>
            <a:r>
              <a:rPr lang="en-US" dirty="0" smtClean="0"/>
              <a:t>What are the differences between the 3 forms of government we discussed?</a:t>
            </a:r>
          </a:p>
          <a:p>
            <a:r>
              <a:rPr lang="en-US" dirty="0" smtClean="0"/>
              <a:t>What does it take to become a US citizen?</a:t>
            </a:r>
          </a:p>
          <a:p>
            <a:r>
              <a:rPr lang="en-US" dirty="0" smtClean="0"/>
              <a:t>What are the rights / duties of a US citizen?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5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223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Test: Ch. 1 – 3</vt:lpstr>
      <vt:lpstr>Essay Question Choose two of the following topics and then write a 1 – 2 paragraph response for each one. </vt:lpstr>
      <vt:lpstr>How will essays be graded?</vt:lpstr>
      <vt:lpstr>Any questions about your test?</vt:lpstr>
      <vt:lpstr>Quick Review Questions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14</cp:revision>
  <dcterms:created xsi:type="dcterms:W3CDTF">2012-02-03T15:59:14Z</dcterms:created>
  <dcterms:modified xsi:type="dcterms:W3CDTF">2013-08-15T11:41:20Z</dcterms:modified>
</cp:coreProperties>
</file>