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7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Test: Ch. </a:t>
            </a:r>
            <a:r>
              <a:rPr lang="en-US" sz="4000" dirty="0" smtClean="0"/>
              <a:t>26 - 27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An Era of Protest and Change &amp; A Crisis in Confidence</a:t>
            </a:r>
            <a:endParaRPr lang="en-US" sz="4000" dirty="0" smtClean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b="1" dirty="0" smtClean="0"/>
              <a:t>Review your notes </a:t>
            </a:r>
            <a:r>
              <a:rPr lang="en-US" sz="2400" dirty="0" smtClean="0"/>
              <a:t>for Ch. </a:t>
            </a:r>
            <a:r>
              <a:rPr lang="en-US" sz="2400" dirty="0" smtClean="0"/>
              <a:t>26 - 27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About 30 questions</a:t>
            </a:r>
          </a:p>
          <a:p>
            <a:pPr lvl="1" eaLnBrk="1" hangingPunct="1"/>
            <a:r>
              <a:rPr lang="en-US" sz="2400" dirty="0" smtClean="0"/>
              <a:t>T/F, MC</a:t>
            </a:r>
          </a:p>
          <a:p>
            <a:pPr eaLnBrk="1" hangingPunct="1"/>
            <a:r>
              <a:rPr lang="en-US" sz="2400" dirty="0"/>
              <a:t>2</a:t>
            </a:r>
            <a:r>
              <a:rPr lang="en-US" sz="2400" dirty="0" smtClean="0"/>
              <a:t> Essay Questions</a:t>
            </a:r>
          </a:p>
          <a:p>
            <a:pPr lvl="1" eaLnBrk="1" hangingPunct="1"/>
            <a:r>
              <a:rPr lang="en-US" sz="2400" dirty="0" smtClean="0"/>
              <a:t>Mr. Gay will inform you of the topics.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428999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Essay Questions</a:t>
            </a:r>
            <a:br>
              <a:rPr lang="en-US" sz="4000" u="sng" dirty="0" smtClean="0"/>
            </a:br>
            <a:r>
              <a:rPr lang="en-US" sz="2800" dirty="0" smtClean="0"/>
              <a:t>Choose 2 of the following topics and then write a 1 – 2 paragraph response for each one.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r>
              <a:rPr lang="en-US" sz="2800" dirty="0" smtClean="0"/>
              <a:t>Can you discuss </a:t>
            </a:r>
            <a:r>
              <a:rPr lang="en-US" sz="2800" dirty="0" smtClean="0"/>
              <a:t>the Counterculture of the 1960s?  Provide examples.</a:t>
            </a:r>
            <a:endParaRPr lang="en-US" sz="2800" dirty="0" smtClean="0"/>
          </a:p>
          <a:p>
            <a:pPr lvl="0"/>
            <a:r>
              <a:rPr lang="en-US" sz="2800" dirty="0" smtClean="0"/>
              <a:t>Can you discuss </a:t>
            </a:r>
            <a:r>
              <a:rPr lang="en-US" sz="2800" dirty="0" smtClean="0"/>
              <a:t>the causes and effects of the Women’s Movement during the 1960s &amp; 70s?</a:t>
            </a:r>
            <a:endParaRPr lang="en-US" sz="2800" dirty="0" smtClean="0"/>
          </a:p>
          <a:p>
            <a:pPr lvl="0"/>
            <a:r>
              <a:rPr lang="en-US" sz="2800" dirty="0" smtClean="0"/>
              <a:t>Which president do you think was best: Nixon, Ford, or Carter</a:t>
            </a:r>
            <a:r>
              <a:rPr lang="en-US" sz="2800" dirty="0" smtClean="0"/>
              <a:t>?  Explain why.</a:t>
            </a:r>
            <a:endParaRPr lang="en-US" sz="2800" dirty="0" smtClean="0"/>
          </a:p>
          <a:p>
            <a:pPr lv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historical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b="1" dirty="0"/>
              <a:t>Review your </a:t>
            </a:r>
            <a:r>
              <a:rPr lang="en-US" b="1" dirty="0" smtClean="0"/>
              <a:t>notes</a:t>
            </a:r>
          </a:p>
          <a:p>
            <a:r>
              <a:rPr lang="en-US" dirty="0" smtClean="0"/>
              <a:t>Review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2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2324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180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Test: Ch. 26 - 27 An Era of Protest and Change &amp; A Crisis in Confidence</vt:lpstr>
      <vt:lpstr>Essay Questions Choose 2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46</cp:revision>
  <dcterms:created xsi:type="dcterms:W3CDTF">2012-02-03T15:59:14Z</dcterms:created>
  <dcterms:modified xsi:type="dcterms:W3CDTF">2015-04-21T19:57:59Z</dcterms:modified>
</cp:coreProperties>
</file>