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23 - 25</a:t>
            </a:r>
            <a:br>
              <a:rPr lang="en-US" sz="4000" dirty="0" smtClean="0"/>
            </a:br>
            <a:r>
              <a:rPr lang="en-US" sz="4000" dirty="0" smtClean="0"/>
              <a:t>The Civil Rights Movement, The Kennedy and Johnson Years, and The Vietnam War Era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b="1" dirty="0" smtClean="0"/>
              <a:t>Review your notes </a:t>
            </a:r>
            <a:r>
              <a:rPr lang="en-US" sz="2400" dirty="0" smtClean="0"/>
              <a:t>for Ch. 23 - 25</a:t>
            </a:r>
          </a:p>
          <a:p>
            <a:pPr eaLnBrk="1" hangingPunct="1"/>
            <a:r>
              <a:rPr lang="en-US" sz="2400" smtClean="0"/>
              <a:t>About 30 </a:t>
            </a:r>
            <a:r>
              <a:rPr lang="en-US" sz="2400" dirty="0" smtClean="0"/>
              <a:t>questions</a:t>
            </a:r>
          </a:p>
          <a:p>
            <a:pPr lvl="1" eaLnBrk="1" hangingPunct="1"/>
            <a:r>
              <a:rPr lang="en-US" sz="2400" dirty="0" smtClean="0"/>
              <a:t>T/F, MC</a:t>
            </a:r>
          </a:p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 Essay Questions</a:t>
            </a:r>
          </a:p>
          <a:p>
            <a:pPr lvl="1" eaLnBrk="1" hangingPunct="1"/>
            <a:r>
              <a:rPr lang="en-US" sz="2400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8999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sz="2800" dirty="0" smtClean="0"/>
              <a:t>Can you discuss some of the significant events of the civil rights movement</a:t>
            </a:r>
            <a:r>
              <a:rPr lang="en-US" sz="2800" dirty="0" smtClean="0"/>
              <a:t>?  Examples?</a:t>
            </a:r>
            <a:endParaRPr lang="en-US" sz="2800" dirty="0" smtClean="0"/>
          </a:p>
          <a:p>
            <a:pPr lvl="0"/>
            <a:r>
              <a:rPr lang="en-US" sz="2800" dirty="0" smtClean="0"/>
              <a:t>Can you discuss John F. Kennedy (or Lyndon B. Johnson) and the policies he pursued as the President</a:t>
            </a:r>
            <a:r>
              <a:rPr lang="en-US" sz="2800" dirty="0" smtClean="0"/>
              <a:t>?  Examples?</a:t>
            </a:r>
            <a:endParaRPr lang="en-US" sz="2800" dirty="0" smtClean="0"/>
          </a:p>
          <a:p>
            <a:pPr lvl="0"/>
            <a:r>
              <a:rPr lang="en-US" sz="2800" dirty="0" smtClean="0"/>
              <a:t>Please explain why the Vietnam War Era was such a difficult period for the United States</a:t>
            </a:r>
            <a:r>
              <a:rPr lang="en-US" sz="2800" dirty="0" smtClean="0"/>
              <a:t>?  Examples?</a:t>
            </a:r>
            <a:endParaRPr lang="en-US" sz="2800" dirty="0" smtClean="0"/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5963"/>
            <a:ext cx="2824162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193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23 - 25 The Civil Rights Movement, The Kennedy and Johnson Years, and The Vietnam War Era</vt:lpstr>
      <vt:lpstr>Essay Questions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46</cp:revision>
  <dcterms:created xsi:type="dcterms:W3CDTF">2012-02-03T15:59:14Z</dcterms:created>
  <dcterms:modified xsi:type="dcterms:W3CDTF">2016-04-13T14:11:12Z</dcterms:modified>
</cp:coreProperties>
</file>