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0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8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EE90-42BC-475D-A9C3-33FD91172EF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D66A-16B3-4E08-98FE-C6A01039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9: The United States and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Focus: What role does / should the United States play in our global society?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56662"/>
            <a:ext cx="6096000" cy="36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25 Assessment</a:t>
            </a:r>
            <a:br>
              <a:rPr lang="en-US" dirty="0" smtClean="0"/>
            </a:br>
            <a:r>
              <a:rPr lang="en-US" dirty="0" smtClean="0"/>
              <a:t>Page 694-695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Complete # 1 </a:t>
            </a:r>
            <a:r>
              <a:rPr lang="en-US" sz="2600" smtClean="0"/>
              <a:t>– </a:t>
            </a:r>
            <a:r>
              <a:rPr lang="en-US" sz="2600" smtClean="0"/>
              <a:t>13, </a:t>
            </a:r>
            <a:r>
              <a:rPr lang="en-US" sz="2600" smtClean="0"/>
              <a:t>16 and </a:t>
            </a:r>
            <a:r>
              <a:rPr lang="en-US" sz="2600" dirty="0" smtClean="0"/>
              <a:t>EOC Test Practice # 1 and 2 </a:t>
            </a:r>
          </a:p>
          <a:p>
            <a:pPr lvl="1"/>
            <a:r>
              <a:rPr lang="en-US" sz="1800" dirty="0" smtClean="0"/>
              <a:t>Reviewing Key Terms</a:t>
            </a:r>
          </a:p>
          <a:p>
            <a:pPr lvl="2"/>
            <a:r>
              <a:rPr lang="en-US" sz="1800" dirty="0" smtClean="0"/>
              <a:t>Circle the correct answer or write out the answer and staple it to your ? sheet.</a:t>
            </a:r>
          </a:p>
          <a:p>
            <a:pPr lvl="1"/>
            <a:r>
              <a:rPr lang="en-US" sz="1800" dirty="0"/>
              <a:t>Comprehension and Critical </a:t>
            </a:r>
            <a:r>
              <a:rPr lang="en-US" sz="1800" dirty="0" smtClean="0"/>
              <a:t>Thinking</a:t>
            </a:r>
          </a:p>
          <a:p>
            <a:pPr lvl="2"/>
            <a:r>
              <a:rPr lang="en-US" sz="1800" dirty="0"/>
              <a:t>Write out the answer and staple it to your ? sheet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Activities</a:t>
            </a:r>
          </a:p>
          <a:p>
            <a:pPr lvl="2"/>
            <a:r>
              <a:rPr lang="en-US" sz="1800" dirty="0"/>
              <a:t>Write out the answer and staple it to your ? sheet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EOC Test Practice</a:t>
            </a:r>
          </a:p>
          <a:p>
            <a:pPr lvl="2"/>
            <a:r>
              <a:rPr lang="en-US" sz="1800" dirty="0" smtClean="0"/>
              <a:t>Circle the correct answer.</a:t>
            </a:r>
            <a:endParaRPr lang="en-US" sz="1800" dirty="0"/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r>
              <a:rPr lang="en-US" dirty="0" smtClean="0"/>
              <a:t>	* Turn in for a grade when completed.</a:t>
            </a:r>
          </a:p>
        </p:txBody>
      </p:sp>
      <p:pic>
        <p:nvPicPr>
          <p:cNvPr id="1026" name="Picture 2" descr="C:\Users\jgay\AppData\Local\Microsoft\Windows\Temporary Internet Files\Content.IE5\A3100KBO\MP9004421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461655" cy="14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24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actions does the US government take to achieve it’s foreign policy goals?</a:t>
            </a:r>
          </a:p>
          <a:p>
            <a:r>
              <a:rPr lang="en-US" dirty="0" smtClean="0"/>
              <a:t>What are the different types of foreign policies that governments can pursue?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69" y="4724400"/>
            <a:ext cx="9080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25:  One Nation Among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80517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0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The Nations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449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Different Kinds of Nations</a:t>
            </a:r>
          </a:p>
          <a:p>
            <a:r>
              <a:rPr lang="en-US" dirty="0" smtClean="0"/>
              <a:t>Former Colonial Powers</a:t>
            </a:r>
          </a:p>
          <a:p>
            <a:pPr lvl="1"/>
            <a:r>
              <a:rPr lang="en-US" dirty="0" smtClean="0"/>
              <a:t>Powerful nations who ruled weaker territories</a:t>
            </a:r>
          </a:p>
          <a:p>
            <a:pPr lvl="1"/>
            <a:r>
              <a:rPr lang="en-US" dirty="0" smtClean="0"/>
              <a:t>Ex:  England use to rule over colonial America</a:t>
            </a:r>
          </a:p>
          <a:p>
            <a:r>
              <a:rPr lang="en-US" dirty="0" smtClean="0"/>
              <a:t>Former Colonies</a:t>
            </a:r>
          </a:p>
          <a:p>
            <a:pPr lvl="1"/>
            <a:r>
              <a:rPr lang="en-US" dirty="0" smtClean="0"/>
              <a:t>A territory that use to be ruled by a more powerful nation</a:t>
            </a:r>
          </a:p>
          <a:p>
            <a:pPr lvl="1"/>
            <a:r>
              <a:rPr lang="en-US" dirty="0" smtClean="0"/>
              <a:t>Ex:  Mexico used to be ruled by Spain</a:t>
            </a:r>
            <a:endParaRPr lang="en-US" dirty="0"/>
          </a:p>
        </p:txBody>
      </p:sp>
      <p:pic>
        <p:nvPicPr>
          <p:cNvPr id="3074" name="Picture 2" descr="C:\Users\jgay\AppData\Local\Microsoft\Windows\Temporary Internet Files\Content.IE5\ZDUMYR1B\MC9001494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80" y="1752600"/>
            <a:ext cx="17023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Kinds of Nations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Developed Nations</a:t>
            </a:r>
          </a:p>
          <a:p>
            <a:pPr lvl="1"/>
            <a:r>
              <a:rPr lang="en-US" dirty="0" smtClean="0"/>
              <a:t>Have a higher standard of living</a:t>
            </a:r>
          </a:p>
          <a:p>
            <a:pPr lvl="1"/>
            <a:r>
              <a:rPr lang="en-US" dirty="0" smtClean="0"/>
              <a:t>Modern Technology = more goods and services</a:t>
            </a:r>
          </a:p>
          <a:p>
            <a:r>
              <a:rPr lang="en-US" dirty="0" smtClean="0"/>
              <a:t>Developing Nations</a:t>
            </a:r>
          </a:p>
          <a:p>
            <a:pPr lvl="1"/>
            <a:r>
              <a:rPr lang="en-US" dirty="0" smtClean="0"/>
              <a:t>Most people are poor</a:t>
            </a:r>
          </a:p>
          <a:p>
            <a:pPr lvl="1"/>
            <a:r>
              <a:rPr lang="en-US" dirty="0" smtClean="0"/>
              <a:t>Not enough jobs or schools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2614613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jgay.BERTIE_K12_NC\AppData\Local\Microsoft\Windows\Temporary Internet Files\Content.IE5\25RWSVSC\dglxass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099195" cy="20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Relations Among and Within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*Main Concept*</a:t>
            </a:r>
          </a:p>
          <a:p>
            <a:pPr lvl="1"/>
            <a:r>
              <a:rPr lang="en-US" dirty="0" smtClean="0"/>
              <a:t>Nations can get along or they can fight.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3249"/>
            <a:ext cx="3925347" cy="280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62311"/>
            <a:ext cx="39814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4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vs.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Conflict over…</a:t>
            </a:r>
          </a:p>
          <a:p>
            <a:pPr lvl="1"/>
            <a:r>
              <a:rPr lang="en-US" dirty="0" smtClean="0"/>
              <a:t>Beliefs and Values</a:t>
            </a:r>
          </a:p>
          <a:p>
            <a:pPr lvl="1"/>
            <a:r>
              <a:rPr lang="en-US" dirty="0" smtClean="0"/>
              <a:t>Territory and the Environment</a:t>
            </a:r>
          </a:p>
          <a:p>
            <a:pPr lvl="1"/>
            <a:r>
              <a:rPr lang="en-US" dirty="0" smtClean="0"/>
              <a:t>Racial and Ethnic Differences</a:t>
            </a:r>
          </a:p>
          <a:p>
            <a:pPr lvl="1"/>
            <a:r>
              <a:rPr lang="en-US" dirty="0" smtClean="0"/>
              <a:t>Political Power</a:t>
            </a:r>
          </a:p>
          <a:p>
            <a:pPr lvl="2"/>
            <a:r>
              <a:rPr lang="en-US" dirty="0" smtClean="0"/>
              <a:t>Ex:  The US is against Iran having Nuclear Power.</a:t>
            </a:r>
          </a:p>
          <a:p>
            <a:r>
              <a:rPr lang="en-US" dirty="0" smtClean="0"/>
              <a:t>Cooperation</a:t>
            </a:r>
          </a:p>
          <a:p>
            <a:pPr lvl="1"/>
            <a:r>
              <a:rPr lang="en-US" dirty="0" smtClean="0"/>
              <a:t>Economic Trade</a:t>
            </a:r>
          </a:p>
          <a:p>
            <a:pPr lvl="1"/>
            <a:r>
              <a:rPr lang="en-US" dirty="0" smtClean="0"/>
              <a:t>Providing Aid to the Needy</a:t>
            </a:r>
          </a:p>
          <a:p>
            <a:pPr lvl="1"/>
            <a:r>
              <a:rPr lang="en-US" dirty="0" smtClean="0"/>
              <a:t>Promoting Peace</a:t>
            </a:r>
          </a:p>
          <a:p>
            <a:pPr lvl="2"/>
            <a:r>
              <a:rPr lang="en-US" dirty="0" smtClean="0"/>
              <a:t>The US tries to help bring peace between Israel and the Palestinians.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65041"/>
            <a:ext cx="2533650" cy="16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82" y="1295400"/>
            <a:ext cx="320436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6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 The Challenge of Interdependence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Interdependence</a:t>
            </a:r>
          </a:p>
          <a:p>
            <a:pPr lvl="1"/>
            <a:r>
              <a:rPr lang="en-US" dirty="0" smtClean="0"/>
              <a:t>Two or more nations are dependent on each other to promote peace and prosperity.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*Key Concept*</a:t>
            </a:r>
          </a:p>
          <a:p>
            <a:pPr lvl="1"/>
            <a:r>
              <a:rPr lang="en-US" dirty="0" smtClean="0"/>
              <a:t>The United Nations (UN) provides a way for the nations of the world to work together to solve global problems.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88970"/>
            <a:ext cx="257907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25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differences between a developed country and a developing country?</a:t>
            </a:r>
          </a:p>
          <a:p>
            <a:r>
              <a:rPr lang="en-US" dirty="0" smtClean="0"/>
              <a:t>What are the main ways in which nations can have conflict / cooperation?</a:t>
            </a:r>
          </a:p>
          <a:p>
            <a:r>
              <a:rPr lang="en-US" dirty="0" smtClean="0"/>
              <a:t>Can you think of any recent examples of conflict / cooperation between nations?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jgay\AppData\Local\Microsoft\Windows\Temporary Internet Files\Content.IE5\XNEMKX89\MC900048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0600"/>
            <a:ext cx="1585570" cy="17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396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 9: The United States and the World</vt:lpstr>
      <vt:lpstr>Ch. 24 Review</vt:lpstr>
      <vt:lpstr>Ch. 25:  One Nation Among Many</vt:lpstr>
      <vt:lpstr>Section 1: The Nations of the World</vt:lpstr>
      <vt:lpstr>Different Kinds of Nations Continued</vt:lpstr>
      <vt:lpstr>Section 2: Relations Among and Within Nations</vt:lpstr>
      <vt:lpstr>Conflict vs. Cooperation</vt:lpstr>
      <vt:lpstr>Section 3:  The Challenge of Interdependence </vt:lpstr>
      <vt:lpstr>Ch. 25 Discussion Questions</vt:lpstr>
      <vt:lpstr>Ch. 25 Assessment Page 694-695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16 and Ch. 24 Review</dc:title>
  <dc:creator>Gay, Jonathan</dc:creator>
  <cp:lastModifiedBy>Gay, Jonathan</cp:lastModifiedBy>
  <cp:revision>12</cp:revision>
  <dcterms:created xsi:type="dcterms:W3CDTF">2012-12-05T12:54:23Z</dcterms:created>
  <dcterms:modified xsi:type="dcterms:W3CDTF">2013-12-09T20:09:23Z</dcterms:modified>
</cp:coreProperties>
</file>