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6BFA6-216A-4E03-91CF-4138062E609E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03078-7B85-4248-9107-924306A0D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9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03078-7B85-4248-9107-924306A0DB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9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8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5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4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7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1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7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2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7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8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49DB9-2BD5-4B44-B385-60EF87300024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CEA93-C7F3-4662-AF89-8EF76362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3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9: The United States and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Focus: What role does / should the United States play in our global society?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56662"/>
            <a:ext cx="6096000" cy="362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3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24 Discussion ?’s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actions does the US government take to achieve it’s foreign policy goals?</a:t>
            </a:r>
          </a:p>
          <a:p>
            <a:r>
              <a:rPr lang="en-US" dirty="0" smtClean="0"/>
              <a:t>Who is involved in making foreign policy and what can they do?</a:t>
            </a:r>
          </a:p>
          <a:p>
            <a:r>
              <a:rPr lang="en-US" dirty="0" smtClean="0"/>
              <a:t>What are the different types of foreign policies that governments can pursue?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 descr="C:\Users\jgay.BERTIE_K12_NC\AppData\Local\Microsoft\Windows\Temporary Internet Files\Content.IE5\WJI2BDKQ\MM90004101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010" y="4724400"/>
            <a:ext cx="90853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8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24 Assessment</a:t>
            </a:r>
            <a:br>
              <a:rPr lang="en-US" dirty="0" smtClean="0"/>
            </a:br>
            <a:r>
              <a:rPr lang="en-US" dirty="0" smtClean="0"/>
              <a:t>Page </a:t>
            </a:r>
            <a:r>
              <a:rPr lang="en-US" dirty="0" smtClean="0"/>
              <a:t>668 - 669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Complete </a:t>
            </a:r>
            <a:r>
              <a:rPr lang="en-US" sz="2600" dirty="0" smtClean="0"/>
              <a:t># 1 – 12, 16 – 17, and EOC Test Practice # 1 and 2 </a:t>
            </a:r>
            <a:endParaRPr lang="en-US" sz="2600" dirty="0" smtClean="0"/>
          </a:p>
          <a:p>
            <a:pPr lvl="1"/>
            <a:r>
              <a:rPr lang="en-US" sz="1800" dirty="0" smtClean="0"/>
              <a:t>Reviewing Key Terms</a:t>
            </a:r>
          </a:p>
          <a:p>
            <a:pPr lvl="2"/>
            <a:r>
              <a:rPr lang="en-US" sz="1800" dirty="0" smtClean="0"/>
              <a:t>Circle the correct answer or write </a:t>
            </a:r>
            <a:r>
              <a:rPr lang="en-US" sz="1800" dirty="0" smtClean="0"/>
              <a:t>out the answer and staple it to your ? sheet.</a:t>
            </a:r>
          </a:p>
          <a:p>
            <a:pPr lvl="1"/>
            <a:r>
              <a:rPr lang="en-US" sz="1800" dirty="0"/>
              <a:t>Comprehension and Critical </a:t>
            </a:r>
            <a:r>
              <a:rPr lang="en-US" sz="1800" dirty="0" smtClean="0"/>
              <a:t>Thinking</a:t>
            </a:r>
          </a:p>
          <a:p>
            <a:pPr lvl="2"/>
            <a:r>
              <a:rPr lang="en-US" sz="1800" dirty="0"/>
              <a:t>Write out the answer and staple it to your ? sheet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1"/>
            <a:r>
              <a:rPr lang="en-US" sz="1800" dirty="0" smtClean="0"/>
              <a:t>Activities</a:t>
            </a:r>
          </a:p>
          <a:p>
            <a:pPr lvl="2"/>
            <a:r>
              <a:rPr lang="en-US" sz="1800" dirty="0"/>
              <a:t>Write out the answer and staple it to your ? sheet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1"/>
            <a:r>
              <a:rPr lang="en-US" sz="1800" dirty="0" smtClean="0"/>
              <a:t>EOC Test Practice</a:t>
            </a:r>
          </a:p>
          <a:p>
            <a:pPr lvl="2"/>
            <a:r>
              <a:rPr lang="en-US" sz="1800" dirty="0" smtClean="0"/>
              <a:t>Circle the correct answer.</a:t>
            </a:r>
            <a:endParaRPr lang="en-US" sz="1800" dirty="0"/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r>
              <a:rPr lang="en-US" dirty="0" smtClean="0"/>
              <a:t>	* </a:t>
            </a:r>
            <a:r>
              <a:rPr lang="en-US" dirty="0" smtClean="0"/>
              <a:t>Turn in for a grade when completed.</a:t>
            </a:r>
          </a:p>
        </p:txBody>
      </p:sp>
      <p:pic>
        <p:nvPicPr>
          <p:cNvPr id="1026" name="Picture 2" descr="C:\Users\jgay\AppData\Local\Microsoft\Windows\Temporary Internet Files\Content.IE5\A3100KBO\MP900442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461655" cy="148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53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24: American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19250"/>
            <a:ext cx="719318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4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What is Foreign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Goals of US Foreign Policy</a:t>
            </a:r>
          </a:p>
          <a:p>
            <a:pPr lvl="1"/>
            <a:r>
              <a:rPr lang="en-US" dirty="0" smtClean="0"/>
              <a:t>Maintain National Security</a:t>
            </a:r>
          </a:p>
          <a:p>
            <a:pPr lvl="1"/>
            <a:r>
              <a:rPr lang="en-US" dirty="0" smtClean="0"/>
              <a:t>Stop Terrorism</a:t>
            </a:r>
          </a:p>
          <a:p>
            <a:pPr lvl="1"/>
            <a:r>
              <a:rPr lang="en-US" dirty="0" smtClean="0"/>
              <a:t>Encourage World Peace</a:t>
            </a:r>
          </a:p>
          <a:p>
            <a:pPr lvl="1"/>
            <a:r>
              <a:rPr lang="en-US" dirty="0" smtClean="0"/>
              <a:t>Increase Global Trade</a:t>
            </a:r>
          </a:p>
          <a:p>
            <a:pPr lvl="1"/>
            <a:r>
              <a:rPr lang="en-US" dirty="0" smtClean="0"/>
              <a:t>Promote Human Rights and Democracy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W3958S5Q\MC9004292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305" y="1905000"/>
            <a:ext cx="209725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Tools of US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a Strong Military Defense</a:t>
            </a:r>
          </a:p>
          <a:p>
            <a:r>
              <a:rPr lang="en-US" dirty="0" smtClean="0"/>
              <a:t>Form Alliances with Other Nations</a:t>
            </a:r>
          </a:p>
          <a:p>
            <a:r>
              <a:rPr lang="en-US" dirty="0" smtClean="0"/>
              <a:t>Send Diplomats to Negotiate</a:t>
            </a:r>
          </a:p>
          <a:p>
            <a:r>
              <a:rPr lang="en-US" dirty="0" smtClean="0"/>
              <a:t>Give Foreign Aid to Countries 			     in Need</a:t>
            </a:r>
          </a:p>
          <a:p>
            <a:r>
              <a:rPr lang="en-US" dirty="0" smtClean="0"/>
              <a:t>Establish Fair Trade Measures</a:t>
            </a:r>
          </a:p>
          <a:p>
            <a:r>
              <a:rPr lang="en-US" dirty="0" smtClean="0"/>
              <a:t>Gather Intelligence</a:t>
            </a:r>
          </a:p>
          <a:p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0MQXQA83\MP9004222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249" y="2168236"/>
            <a:ext cx="233794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6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Making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Executive Branch’s Role</a:t>
            </a:r>
          </a:p>
          <a:p>
            <a:pPr lvl="1"/>
            <a:r>
              <a:rPr lang="en-US" dirty="0" smtClean="0"/>
              <a:t>President leads the armed forces and is the chief diplomat</a:t>
            </a:r>
          </a:p>
          <a:p>
            <a:pPr lvl="1"/>
            <a:r>
              <a:rPr lang="en-US" dirty="0" smtClean="0"/>
              <a:t>Department of State advises the President on foreign policy</a:t>
            </a:r>
          </a:p>
          <a:p>
            <a:pPr lvl="1"/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I3FJ4T3J\MC9002310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3066107" cy="234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1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Senate can approve or reject treaties</a:t>
            </a:r>
          </a:p>
          <a:p>
            <a:r>
              <a:rPr lang="en-US" dirty="0" smtClean="0"/>
              <a:t>Senate must approve President’s choices for diplomats</a:t>
            </a:r>
          </a:p>
          <a:p>
            <a:r>
              <a:rPr lang="en-US" dirty="0" smtClean="0"/>
              <a:t>Only Congress (Senate and House of Representatives) can declare war</a:t>
            </a:r>
            <a:endParaRPr lang="en-US" dirty="0"/>
          </a:p>
        </p:txBody>
      </p:sp>
      <p:pic>
        <p:nvPicPr>
          <p:cNvPr id="5122" name="Picture 2" descr="C:\Users\jgay.BERTIE_K12_NC\AppData\Local\Microsoft\Windows\Temporary Internet Files\Content.IE5\Z1R4XNZV\MC9001495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19600"/>
            <a:ext cx="3221525" cy="221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1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Private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</a:p>
          <a:p>
            <a:pPr lvl="1"/>
            <a:r>
              <a:rPr lang="en-US" dirty="0" smtClean="0"/>
              <a:t>Ex: Protect American Business and Labor</a:t>
            </a:r>
            <a:endParaRPr lang="en-US" dirty="0"/>
          </a:p>
          <a:p>
            <a:r>
              <a:rPr lang="en-US" dirty="0" smtClean="0"/>
              <a:t>Individual Citizens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Run for office</a:t>
            </a:r>
          </a:p>
          <a:p>
            <a:pPr lvl="2"/>
            <a:r>
              <a:rPr lang="en-US" dirty="0" smtClean="0"/>
              <a:t>Vote for candidates who support your foreign policy ideas</a:t>
            </a:r>
          </a:p>
          <a:p>
            <a:pPr lvl="2"/>
            <a:r>
              <a:rPr lang="en-US" dirty="0" smtClean="0"/>
              <a:t>Contact your Representatives</a:t>
            </a:r>
          </a:p>
        </p:txBody>
      </p:sp>
      <p:pic>
        <p:nvPicPr>
          <p:cNvPr id="6147" name="Picture 3" descr="C:\Users\jgay.BERTIE_K12_NC\AppData\Local\Microsoft\Windows\Temporary Internet Files\Content.IE5\VAWNYYML\MM90017398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534" y="2438400"/>
            <a:ext cx="117266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2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Foreign Policy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*Key Thought*</a:t>
            </a:r>
          </a:p>
          <a:p>
            <a:pPr lvl="1"/>
            <a:r>
              <a:rPr lang="en-US" dirty="0" smtClean="0"/>
              <a:t>US Foreign policy has changed over time and will continue to change in response to international events and the actions of other nations.</a:t>
            </a:r>
            <a:endParaRPr lang="en-US" dirty="0"/>
          </a:p>
        </p:txBody>
      </p:sp>
      <p:pic>
        <p:nvPicPr>
          <p:cNvPr id="7170" name="Picture 2" descr="C:\Users\jgay.BERTIE_K12_NC\AppData\Local\Microsoft\Windows\Temporary Internet Files\Content.IE5\2UEM5SZN\MM90023621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03073"/>
            <a:ext cx="142494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53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Isolationism</a:t>
            </a:r>
          </a:p>
          <a:p>
            <a:pPr lvl="1"/>
            <a:r>
              <a:rPr lang="en-US" dirty="0" smtClean="0"/>
              <a:t>Leave us alone and we’ll leave you alone.</a:t>
            </a:r>
          </a:p>
          <a:p>
            <a:r>
              <a:rPr lang="en-US" dirty="0" smtClean="0"/>
              <a:t>Neutrality</a:t>
            </a:r>
          </a:p>
          <a:p>
            <a:pPr lvl="1"/>
            <a:r>
              <a:rPr lang="en-US" dirty="0" smtClean="0"/>
              <a:t>We’re not getting involved in your conflicts.</a:t>
            </a:r>
          </a:p>
          <a:p>
            <a:r>
              <a:rPr lang="en-US" dirty="0" smtClean="0"/>
              <a:t>Containment</a:t>
            </a:r>
          </a:p>
          <a:p>
            <a:pPr lvl="1"/>
            <a:r>
              <a:rPr lang="en-US" dirty="0" smtClean="0"/>
              <a:t>Let’s use our military and economic power to get the job done.</a:t>
            </a:r>
          </a:p>
          <a:p>
            <a:r>
              <a:rPr lang="en-US" dirty="0" smtClean="0"/>
              <a:t>Détente</a:t>
            </a:r>
          </a:p>
          <a:p>
            <a:pPr lvl="1"/>
            <a:r>
              <a:rPr lang="en-US" dirty="0" smtClean="0"/>
              <a:t>Let’s ease up and try to work things out.</a:t>
            </a:r>
            <a:endParaRPr lang="en-US" dirty="0"/>
          </a:p>
        </p:txBody>
      </p:sp>
      <p:pic>
        <p:nvPicPr>
          <p:cNvPr id="8194" name="Picture 2" descr="C:\Users\jgay.BERTIE_K12_NC\AppData\Local\Microsoft\Windows\Temporary Internet Files\Content.IE5\VAWNYYML\MC9004326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192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3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386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 9: The United States and the World</vt:lpstr>
      <vt:lpstr>Chapter 24: American Foreign Policy</vt:lpstr>
      <vt:lpstr>Section 1: What is Foreign Policy?</vt:lpstr>
      <vt:lpstr>The Tools of US Foreign Policy</vt:lpstr>
      <vt:lpstr>Section 2: Making Foreign Policy</vt:lpstr>
      <vt:lpstr>The Role of Congress</vt:lpstr>
      <vt:lpstr>Role of Private Groups</vt:lpstr>
      <vt:lpstr>Section 3: Foreign Policy in Action</vt:lpstr>
      <vt:lpstr>Examples of US Foreign Policy</vt:lpstr>
      <vt:lpstr>Ch. 24 Discussion ?’s</vt:lpstr>
      <vt:lpstr>Ch. 24 Assessment Page 668 - 669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16 Review Questions</dc:title>
  <dc:creator>Gay, Jonathan</dc:creator>
  <cp:lastModifiedBy>Gay, Jonathan</cp:lastModifiedBy>
  <cp:revision>11</cp:revision>
  <dcterms:created xsi:type="dcterms:W3CDTF">2012-12-03T21:59:54Z</dcterms:created>
  <dcterms:modified xsi:type="dcterms:W3CDTF">2013-12-09T03:31:53Z</dcterms:modified>
</cp:coreProperties>
</file>