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7BEB-A941-4159-9F66-5DC149B843F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0E8F-C5ED-4F7D-955F-5B4D23808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702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7BEB-A941-4159-9F66-5DC149B843F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0E8F-C5ED-4F7D-955F-5B4D23808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10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7BEB-A941-4159-9F66-5DC149B843F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0E8F-C5ED-4F7D-955F-5B4D23808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21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7BEB-A941-4159-9F66-5DC149B843F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0E8F-C5ED-4F7D-955F-5B4D23808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3441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7BEB-A941-4159-9F66-5DC149B843F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0E8F-C5ED-4F7D-955F-5B4D23808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028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7BEB-A941-4159-9F66-5DC149B843F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0E8F-C5ED-4F7D-955F-5B4D23808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977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7BEB-A941-4159-9F66-5DC149B843F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0E8F-C5ED-4F7D-955F-5B4D23808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831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7BEB-A941-4159-9F66-5DC149B843F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0E8F-C5ED-4F7D-955F-5B4D23808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56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7BEB-A941-4159-9F66-5DC149B843F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0E8F-C5ED-4F7D-955F-5B4D23808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08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7BEB-A941-4159-9F66-5DC149B843F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0E8F-C5ED-4F7D-955F-5B4D23808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27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37BEB-A941-4159-9F66-5DC149B843F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00E8F-C5ED-4F7D-955F-5B4D23808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3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37BEB-A941-4159-9F66-5DC149B843FA}" type="datetimeFigureOut">
              <a:rPr lang="en-US" smtClean="0"/>
              <a:t>12/3/2014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00E8F-C5ED-4F7D-955F-5B4D238086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63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Expectations for African-American Studies Final Exam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295400"/>
            <a:ext cx="8229600" cy="4525963"/>
          </a:xfrm>
        </p:spPr>
        <p:txBody>
          <a:bodyPr/>
          <a:lstStyle/>
          <a:p>
            <a:r>
              <a:rPr lang="en-US" dirty="0" smtClean="0"/>
              <a:t>Test Created by Mr. Gay</a:t>
            </a:r>
          </a:p>
          <a:p>
            <a:r>
              <a:rPr lang="en-US" smtClean="0"/>
              <a:t>Around </a:t>
            </a:r>
            <a:r>
              <a:rPr lang="en-US" smtClean="0"/>
              <a:t>85</a:t>
            </a:r>
            <a:r>
              <a:rPr lang="en-US" smtClean="0"/>
              <a:t> </a:t>
            </a:r>
            <a:r>
              <a:rPr lang="en-US" dirty="0" smtClean="0"/>
              <a:t>Questions (MC and T/F)</a:t>
            </a:r>
          </a:p>
          <a:p>
            <a:pPr lvl="1"/>
            <a:r>
              <a:rPr lang="en-US" dirty="0" smtClean="0"/>
              <a:t>Similar to Test Questions You Have Had Throughout This Semester</a:t>
            </a:r>
          </a:p>
          <a:p>
            <a:r>
              <a:rPr lang="en-US" dirty="0" smtClean="0"/>
              <a:t>3 Essay Question Responses</a:t>
            </a:r>
          </a:p>
          <a:p>
            <a:r>
              <a:rPr lang="en-US" dirty="0" smtClean="0"/>
              <a:t>Will Cover a Variety of Key Concepts from Early </a:t>
            </a:r>
            <a:r>
              <a:rPr lang="en-US" dirty="0" err="1" smtClean="0"/>
              <a:t>Af</a:t>
            </a:r>
            <a:r>
              <a:rPr lang="en-US" dirty="0" smtClean="0"/>
              <a:t>-Am History to Modern </a:t>
            </a:r>
            <a:r>
              <a:rPr lang="en-US" dirty="0" err="1" smtClean="0"/>
              <a:t>Af</a:t>
            </a:r>
            <a:r>
              <a:rPr lang="en-US" dirty="0" smtClean="0"/>
              <a:t>-Am History</a:t>
            </a:r>
          </a:p>
          <a:p>
            <a:r>
              <a:rPr lang="en-US" dirty="0" smtClean="0"/>
              <a:t>Final Exam Grade Equals 25% of Final Grade</a:t>
            </a:r>
            <a:endParaRPr lang="en-US" dirty="0"/>
          </a:p>
        </p:txBody>
      </p:sp>
      <p:pic>
        <p:nvPicPr>
          <p:cNvPr id="1026" name="Picture 2" descr="C:\Users\jgay.BERTIE_K12_NC\AppData\Local\Microsoft\Windows\Temporary Internet Files\Content.IE5\HIRC2V3K\MP900408891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066801"/>
            <a:ext cx="2202873" cy="147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803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457200"/>
            <a:ext cx="88392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u="sng" dirty="0" smtClean="0"/>
              <a:t>Essay Questions</a:t>
            </a:r>
            <a:br>
              <a:rPr lang="en-US" u="sng" dirty="0" smtClean="0"/>
            </a:br>
            <a:r>
              <a:rPr lang="en-US" sz="3100" dirty="0" smtClean="0"/>
              <a:t>Choose three of the following topics and then write at least </a:t>
            </a:r>
            <a:r>
              <a:rPr lang="en-US" sz="3100" dirty="0" smtClean="0"/>
              <a:t>a 1 - 2 </a:t>
            </a:r>
            <a:r>
              <a:rPr lang="en-US" sz="3100" dirty="0" smtClean="0"/>
              <a:t>paragraph response for each one.</a:t>
            </a:r>
            <a:br>
              <a:rPr lang="en-US" sz="3100" dirty="0" smtClean="0"/>
            </a:br>
            <a:endParaRPr lang="en-US" sz="3100" dirty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10600" cy="4525963"/>
          </a:xfrm>
        </p:spPr>
        <p:txBody>
          <a:bodyPr/>
          <a:lstStyle/>
          <a:p>
            <a:pPr lvl="0"/>
            <a:r>
              <a:rPr lang="en-US" sz="2400" dirty="0" smtClean="0"/>
              <a:t>1.  Can you explain how African heritage has impacted the development of African-American culture?</a:t>
            </a:r>
          </a:p>
          <a:p>
            <a:pPr lvl="0"/>
            <a:r>
              <a:rPr lang="en-US" sz="2400" dirty="0" smtClean="0"/>
              <a:t>2.  Can you discuss the realities of slavery in the United States and how it impacted the lives of African-Americans?</a:t>
            </a:r>
          </a:p>
          <a:p>
            <a:pPr lvl="0"/>
            <a:r>
              <a:rPr lang="en-US" sz="2400" dirty="0" smtClean="0"/>
              <a:t>3.  Can you discuss the ways that African-Americans have contributed to the development of the nation throughout the history of the United States?</a:t>
            </a:r>
          </a:p>
          <a:p>
            <a:pPr lvl="0"/>
            <a:r>
              <a:rPr lang="en-US" sz="2400" dirty="0" smtClean="0"/>
              <a:t>4.  Can you discuss the struggles and victories African-Americans have faced over the years in their pursuit of equality?</a:t>
            </a:r>
          </a:p>
          <a:p>
            <a:pPr lvl="0"/>
            <a:r>
              <a:rPr lang="en-US" sz="2400" dirty="0" smtClean="0"/>
              <a:t>5.  Choose one famous African-American we have discussed in our class and explain their impact on African-American History. 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682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will essays be graded?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Essay Grading Criteria</a:t>
            </a:r>
          </a:p>
          <a:p>
            <a:r>
              <a:rPr lang="en-US" dirty="0" smtClean="0"/>
              <a:t>Does your response accurately answer the question?</a:t>
            </a:r>
          </a:p>
          <a:p>
            <a:r>
              <a:rPr lang="en-US" dirty="0" smtClean="0"/>
              <a:t>Did you use examples to support your answer?</a:t>
            </a:r>
          </a:p>
          <a:p>
            <a:r>
              <a:rPr lang="en-US" dirty="0" smtClean="0"/>
              <a:t>Is it at least </a:t>
            </a:r>
            <a:r>
              <a:rPr lang="en-US" dirty="0" smtClean="0"/>
              <a:t>1 - 2 </a:t>
            </a:r>
            <a:r>
              <a:rPr lang="en-US" dirty="0" smtClean="0"/>
              <a:t>paragraphs and well written?</a:t>
            </a:r>
          </a:p>
          <a:p>
            <a:pPr lvl="1"/>
            <a:r>
              <a:rPr lang="en-US" dirty="0" smtClean="0"/>
              <a:t>Is the grammar and spelling mostly correct?</a:t>
            </a:r>
          </a:p>
          <a:p>
            <a:pPr lvl="1"/>
            <a:r>
              <a:rPr lang="en-US" dirty="0" smtClean="0"/>
              <a:t>Does the sentence structure fit together to form a well-organized paragraph(s)?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15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should I prepare for my final exam?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Review the class notes </a:t>
            </a:r>
            <a:r>
              <a:rPr lang="en-US" dirty="0" smtClean="0"/>
              <a:t>from this semester.</a:t>
            </a:r>
          </a:p>
          <a:p>
            <a:r>
              <a:rPr lang="en-US" b="1" dirty="0" smtClean="0"/>
              <a:t>Practice</a:t>
            </a:r>
            <a:r>
              <a:rPr lang="en-US" dirty="0" smtClean="0"/>
              <a:t> outlining / writing your </a:t>
            </a:r>
            <a:r>
              <a:rPr lang="en-US" b="1" dirty="0" smtClean="0"/>
              <a:t>essay</a:t>
            </a:r>
            <a:r>
              <a:rPr lang="en-US" dirty="0" smtClean="0"/>
              <a:t> responses.</a:t>
            </a:r>
          </a:p>
          <a:p>
            <a:r>
              <a:rPr lang="en-US" b="1" dirty="0" smtClean="0"/>
              <a:t>Use the study sheets </a:t>
            </a:r>
            <a:r>
              <a:rPr lang="en-US" dirty="0" smtClean="0"/>
              <a:t>we create in class to quiz yourself and your classmates.</a:t>
            </a:r>
          </a:p>
          <a:p>
            <a:r>
              <a:rPr lang="en-US" dirty="0" smtClean="0"/>
              <a:t>Participate in class review activities and games.</a:t>
            </a:r>
          </a:p>
          <a:p>
            <a:r>
              <a:rPr lang="en-US" dirty="0" smtClean="0"/>
              <a:t>Ask Mr. Gay if you want to look over your past tests while in class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Review todaysmeet.com content.</a:t>
            </a:r>
            <a:endParaRPr lang="en-US" dirty="0" smtClean="0"/>
          </a:p>
          <a:p>
            <a:r>
              <a:rPr lang="en-US" dirty="0" smtClean="0"/>
              <a:t>Look for you tube videos that </a:t>
            </a:r>
          </a:p>
          <a:p>
            <a:pPr marL="0" indent="0">
              <a:buNone/>
            </a:pPr>
            <a:r>
              <a:rPr lang="en-US" dirty="0" smtClean="0"/>
              <a:t>summarize </a:t>
            </a:r>
            <a:r>
              <a:rPr lang="en-US" dirty="0" err="1" smtClean="0"/>
              <a:t>Af</a:t>
            </a:r>
            <a:r>
              <a:rPr lang="en-US" dirty="0" smtClean="0"/>
              <a:t>-Am History. (There are </a:t>
            </a:r>
          </a:p>
          <a:p>
            <a:pPr marL="0" indent="0">
              <a:buNone/>
            </a:pPr>
            <a:r>
              <a:rPr lang="en-US" dirty="0" smtClean="0"/>
              <a:t>some on the class website</a:t>
            </a:r>
            <a:r>
              <a:rPr lang="en-US" dirty="0" smtClean="0"/>
              <a:t>.)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4114800"/>
            <a:ext cx="1706563" cy="25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84924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/>
              <a:t>Any questions about </a:t>
            </a:r>
            <a:r>
              <a:rPr lang="en-US" smtClean="0"/>
              <a:t>your final exam?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985963"/>
            <a:ext cx="2824162" cy="282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667000"/>
            <a:ext cx="28575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26" y="2438400"/>
            <a:ext cx="2514600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851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317</Words>
  <Application>Microsoft Office PowerPoint</Application>
  <PresentationFormat>On-screen Show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Expectations for African-American Studies Final Exam</vt:lpstr>
      <vt:lpstr>Essay Questions Choose three of the following topics and then write at least a 1 - 2 paragraph response for each one. </vt:lpstr>
      <vt:lpstr>How will essays be graded?</vt:lpstr>
      <vt:lpstr>How should I prepare for my final exam?</vt:lpstr>
      <vt:lpstr>Any questions about your final exam?</vt:lpstr>
    </vt:vector>
  </TitlesOfParts>
  <Company>Bertie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Expectations for US History Final Exam</dc:title>
  <dc:creator>Gay, Jonathan</dc:creator>
  <cp:lastModifiedBy>Gay, Jonathan</cp:lastModifiedBy>
  <cp:revision>11</cp:revision>
  <dcterms:created xsi:type="dcterms:W3CDTF">2014-05-11T23:07:43Z</dcterms:created>
  <dcterms:modified xsi:type="dcterms:W3CDTF">2014-12-03T18:46:17Z</dcterms:modified>
</cp:coreProperties>
</file>