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6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4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5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9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5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021B-5602-4F0B-B4D1-D116B7CFCCE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9E3A-9DAF-4B40-B164-048644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8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docid=ChNFp_-CcArBPM&amp;tbnid=lo5UXzCPeaGK_M:&amp;ved=0CAUQjRw&amp;url=http://www.hlntv.com/article/2013/08/26/march-washington-50-anniversary-reaction-jason-johnson&amp;ei=v4FhU5z6JKqvsASsq4DABQ&amp;psig=AFQjCNG_9GLq9gViE5NYnvd4e_AUW30abg&amp;ust=13989853326103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Unit 8:  Challenges </a:t>
            </a:r>
            <a:r>
              <a:rPr lang="en-US" sz="3200" smtClean="0"/>
              <a:t>and Change (1945 </a:t>
            </a:r>
            <a:r>
              <a:rPr lang="en-US" sz="3200" dirty="0" smtClean="0"/>
              <a:t>– </a:t>
            </a:r>
            <a:r>
              <a:rPr lang="en-US" sz="3200" smtClean="0"/>
              <a:t>1975)</a:t>
            </a:r>
            <a:br>
              <a:rPr lang="en-US" sz="3200" smtClean="0"/>
            </a:br>
            <a:r>
              <a:rPr lang="en-US" sz="3200" smtClean="0"/>
              <a:t>Part I</a:t>
            </a:r>
            <a:endParaRPr lang="en-US" sz="3200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decades following WW2, the United States experienced changes and faced challenges such as the Civil Rights Movement, the Cold War, and Divided Opinion on the Vietnam War.</a:t>
            </a:r>
          </a:p>
        </p:txBody>
      </p:sp>
      <p:pic>
        <p:nvPicPr>
          <p:cNvPr id="13317" name="Picture 5" descr="ANd9GcQ4tgopIhV_SP55PF_c0bRzL7L-w_hMNMgmBlrafWl7Toc1gEmze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2366" y="3810000"/>
            <a:ext cx="431015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31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know of any theories as to why Kennedy was assassinated?  If Oswald didn’t act alone, who would want to kill President Kennedy?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81400"/>
            <a:ext cx="4572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dirty="0" smtClean="0"/>
              <a:t>Section 3: Johnson’s 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Following Kennedy’s death, Vice President </a:t>
            </a:r>
            <a:r>
              <a:rPr lang="en-US" sz="2800" b="1" dirty="0" smtClean="0"/>
              <a:t>Lyndon B. Johnson took over </a:t>
            </a:r>
            <a:r>
              <a:rPr lang="en-US" sz="2800" dirty="0" smtClean="0"/>
              <a:t>the office of Commander in Chief.  As President, he </a:t>
            </a:r>
            <a:r>
              <a:rPr lang="en-US" sz="2800" b="1" dirty="0" smtClean="0"/>
              <a:t>attempted to continue Kennedy’s goals </a:t>
            </a:r>
            <a:r>
              <a:rPr lang="en-US" sz="2800" dirty="0" smtClean="0"/>
              <a:t>and push through domestic legislation that he believed would improve life in America, </a:t>
            </a:r>
            <a:r>
              <a:rPr lang="en-US" sz="2800" b="1" dirty="0" smtClean="0"/>
              <a:t>declaring “War on Poverty” </a:t>
            </a:r>
            <a:r>
              <a:rPr lang="en-US" sz="2800" dirty="0" smtClean="0"/>
              <a:t>and creating a ‘Great Society’ as he put it.  </a:t>
            </a:r>
            <a:endParaRPr lang="en-US" sz="2800" dirty="0"/>
          </a:p>
        </p:txBody>
      </p:sp>
      <p:pic>
        <p:nvPicPr>
          <p:cNvPr id="9218" name="Picture 2" descr="C:\Users\jgay.BERTIE_K12_NC\AppData\Local\Microsoft\Windows\Temporary Internet Files\Content.IE5\M63QATZ4\MC9000977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691" y="3810000"/>
            <a:ext cx="2667000" cy="27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Section 3:  Johnson’s Great Society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Johnson’s Steps Towards a ‘Great Society’</a:t>
            </a:r>
          </a:p>
          <a:p>
            <a:r>
              <a:rPr lang="en-US" b="1" dirty="0" smtClean="0"/>
              <a:t>Civil Rights Act of 1964 </a:t>
            </a:r>
            <a:r>
              <a:rPr lang="en-US" dirty="0" smtClean="0"/>
              <a:t>which outlawed discrimination in voting, education, and public accommodations.</a:t>
            </a:r>
          </a:p>
          <a:p>
            <a:r>
              <a:rPr lang="en-US" b="1" dirty="0" smtClean="0"/>
              <a:t>Economic Opportunity</a:t>
            </a:r>
            <a:r>
              <a:rPr lang="en-US" dirty="0" smtClean="0"/>
              <a:t> Act of 1964 to help young people gain work skills and better jobs, leading them out of poverty</a:t>
            </a:r>
          </a:p>
          <a:p>
            <a:r>
              <a:rPr lang="en-US" dirty="0" smtClean="0"/>
              <a:t>In 1965, </a:t>
            </a:r>
            <a:r>
              <a:rPr lang="en-US" b="1" dirty="0" smtClean="0"/>
              <a:t>Established Medicare and Medicaid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Medicare: basic hospital insurance for older Americans in the Social Security system</a:t>
            </a:r>
          </a:p>
          <a:p>
            <a:pPr lvl="1"/>
            <a:r>
              <a:rPr lang="en-US" dirty="0" smtClean="0"/>
              <a:t>Medicaid:  basic medical services for the poor and disabled who were not a part of the Social Security system</a:t>
            </a:r>
          </a:p>
          <a:p>
            <a:r>
              <a:rPr lang="en-US" dirty="0" smtClean="0"/>
              <a:t>In 1965 the Elementary and Secondary Education Act </a:t>
            </a:r>
            <a:r>
              <a:rPr lang="en-US" b="1" dirty="0" smtClean="0"/>
              <a:t>increased funding for schools in poorer areas</a:t>
            </a:r>
          </a:p>
          <a:p>
            <a:endParaRPr lang="en-US" b="1" dirty="0"/>
          </a:p>
        </p:txBody>
      </p:sp>
      <p:pic>
        <p:nvPicPr>
          <p:cNvPr id="10242" name="Picture 2" descr="C:\Users\jgay.BERTIE_K12_NC\AppData\Local\Microsoft\Windows\Temporary Internet Files\Content.IE5\WSUQFQ3Z\MC9001514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041" y="5368243"/>
            <a:ext cx="926315" cy="129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jgay.BERTIE_K12_NC\AppData\Local\Microsoft\Windows\Temporary Internet Files\Content.IE5\6KHZGVDS\MC90038257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68243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68243"/>
            <a:ext cx="1175309" cy="119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64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President Johnson declared a ‘war on poverty’ and passed legislation intended to help Americans get out of poverty.  In what ways do you think the government can / can’t continue to help Americans improve their opportunities and get out of poverty?</a:t>
            </a:r>
            <a:endParaRPr lang="en-US" dirty="0"/>
          </a:p>
        </p:txBody>
      </p:sp>
      <p:pic>
        <p:nvPicPr>
          <p:cNvPr id="11266" name="Picture 2" descr="C:\Users\jgay.BERTIE_K12_NC\AppData\Local\Microsoft\Windows\Temporary Internet Files\Content.IE5\AJKN4RXR\MM900234752[2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800"/>
            <a:ext cx="190901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7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24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impression of President Kennedy and his policies?</a:t>
            </a:r>
          </a:p>
          <a:p>
            <a:r>
              <a:rPr lang="en-US" dirty="0" smtClean="0"/>
              <a:t>What is your impression of President Johnson and his policies?</a:t>
            </a:r>
            <a:endParaRPr lang="en-US" dirty="0"/>
          </a:p>
        </p:txBody>
      </p:sp>
      <p:pic>
        <p:nvPicPr>
          <p:cNvPr id="12290" name="Picture 2" descr="C:\Users\jgay.BERTIE_K12_NC\AppData\Local\Microsoft\Windows\Temporary Internet Files\Content.IE5\WEMQ71L8\MC9001514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1298448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jgay.BERTIE_K12_NC\AppData\Local\Microsoft\Windows\Temporary Internet Files\Content.IE5\ULYH51DY\MC9001514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0"/>
            <a:ext cx="1298448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1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Quick Review of Ch. 23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were the causes, some of the main events, and the effects of the civil rights movement?</a:t>
            </a:r>
          </a:p>
        </p:txBody>
      </p:sp>
      <p:sp>
        <p:nvSpPr>
          <p:cNvPr id="24581" name="AutoShape 5" descr="2Q=="/>
          <p:cNvSpPr>
            <a:spLocks noChangeAspect="1" noChangeArrowheads="1"/>
          </p:cNvSpPr>
          <p:nvPr/>
        </p:nvSpPr>
        <p:spPr bwMode="auto">
          <a:xfrm>
            <a:off x="4457700" y="3276600"/>
            <a:ext cx="2286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4583" name="Picture 7" descr="808372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124200"/>
            <a:ext cx="4572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59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24: The Kennedy and Johnson Years (1960 – 1968)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60s both President Kennedy and President Johnson </a:t>
            </a:r>
            <a:r>
              <a:rPr lang="en-US" b="1" dirty="0" smtClean="0"/>
              <a:t>sought ways to help the U.S. win the Cold War</a:t>
            </a:r>
            <a:r>
              <a:rPr lang="en-US" dirty="0" smtClean="0"/>
              <a:t> and work towards a better American society.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25RWSVSC\MC9000976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2743200" cy="283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gay.BERTIE_K12_NC\AppData\Local\Microsoft\Windows\Temporary Internet Files\Content.IE5\V2SBT10D\MC9000977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195" y="3733800"/>
            <a:ext cx="2741773" cy="283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5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1: Kennedy and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1960, John F. Kennedy won the presidential election against Richard Nixon, in part because he looked better during televised debates.</a:t>
            </a:r>
          </a:p>
          <a:p>
            <a:r>
              <a:rPr lang="en-US" sz="2400" b="1" dirty="0" smtClean="0"/>
              <a:t>Kennedy took office at a time when the U.S. was facing the spread of communism abroad and the threat of nuclear war with the Soviet Union.</a:t>
            </a:r>
            <a:r>
              <a:rPr lang="en-US" sz="2400" dirty="0" smtClean="0"/>
              <a:t>  His enthusiasm and commitment to change offered the hope that with hard work and persistence the U.S. could win the Cold War.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91000"/>
            <a:ext cx="3302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7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1: Kennedy and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Kennedy’s Strategies for the Cold War</a:t>
            </a:r>
          </a:p>
          <a:p>
            <a:pPr lvl="1"/>
            <a:r>
              <a:rPr lang="en-US" sz="2200" b="1" dirty="0" smtClean="0"/>
              <a:t>Build up the military</a:t>
            </a:r>
            <a:r>
              <a:rPr lang="en-US" sz="2200" dirty="0" smtClean="0"/>
              <a:t>, so that the U.S. would be prepared not just for nuclear war, but any type of conflict (nuclear, conventional, guerrilla, etc.)</a:t>
            </a:r>
          </a:p>
          <a:p>
            <a:pPr lvl="1"/>
            <a:r>
              <a:rPr lang="en-US" sz="2200" dirty="0" smtClean="0"/>
              <a:t>Pursue better relations with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World (Less Developed) nations with the goal of </a:t>
            </a:r>
            <a:r>
              <a:rPr lang="en-US" sz="2200" b="1" dirty="0" smtClean="0"/>
              <a:t>spreading democracy and preventing the spread of communism</a:t>
            </a:r>
          </a:p>
          <a:p>
            <a:pPr lvl="2"/>
            <a:r>
              <a:rPr lang="en-US" sz="2000" dirty="0" smtClean="0"/>
              <a:t>Kennedy’s Programs to politically and economically strengthen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world nations</a:t>
            </a:r>
          </a:p>
          <a:p>
            <a:pPr lvl="3"/>
            <a:r>
              <a:rPr lang="en-US" sz="1600" dirty="0" smtClean="0"/>
              <a:t>The Peace Corps:  sent </a:t>
            </a:r>
            <a:r>
              <a:rPr lang="en-US" sz="1600" b="1" dirty="0" smtClean="0"/>
              <a:t>American volunteers </a:t>
            </a:r>
            <a:r>
              <a:rPr lang="en-US" sz="1600" dirty="0" smtClean="0"/>
              <a:t>around the world to provide technical, educational, and health services</a:t>
            </a:r>
          </a:p>
          <a:p>
            <a:pPr lvl="3"/>
            <a:r>
              <a:rPr lang="en-US" sz="1600" dirty="0" smtClean="0"/>
              <a:t>The Alliance for Progress:  promised to resurrect America’s Good Neighbor policy by promoting </a:t>
            </a:r>
            <a:r>
              <a:rPr lang="en-US" sz="1600" b="1" dirty="0" smtClean="0"/>
              <a:t>economic assistance </a:t>
            </a:r>
            <a:r>
              <a:rPr lang="en-US" sz="1600" dirty="0" smtClean="0"/>
              <a:t>to Latin America (although it proved to be unsuccessful)</a:t>
            </a:r>
            <a:endParaRPr lang="en-US" sz="1600" dirty="0"/>
          </a:p>
        </p:txBody>
      </p:sp>
      <p:pic>
        <p:nvPicPr>
          <p:cNvPr id="3074" name="Picture 2" descr="C:\Users\jgay.BERTIE_K12_NC\AppData\Local\Microsoft\Windows\Temporary Internet Files\Content.IE5\HIRC2V3K\MC9000364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95800"/>
            <a:ext cx="1424635" cy="17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Section 1: Kennedy and the Cold War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4525963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400" dirty="0" smtClean="0"/>
              <a:t>Confronting Communism in Cuba</a:t>
            </a:r>
          </a:p>
          <a:p>
            <a:r>
              <a:rPr lang="en-US" sz="1800" dirty="0" smtClean="0"/>
              <a:t>In 1959, Fidel Castro gained control of </a:t>
            </a:r>
            <a:r>
              <a:rPr lang="en-US" sz="1800" b="1" dirty="0" smtClean="0"/>
              <a:t>Cuba</a:t>
            </a:r>
            <a:r>
              <a:rPr lang="en-US" sz="1800" dirty="0" smtClean="0"/>
              <a:t> and established a </a:t>
            </a:r>
            <a:r>
              <a:rPr lang="en-US" sz="1800" b="1" dirty="0" smtClean="0"/>
              <a:t>communist government</a:t>
            </a:r>
            <a:r>
              <a:rPr lang="en-US" sz="1800" dirty="0" smtClean="0"/>
              <a:t>.  This led to economic and military </a:t>
            </a:r>
            <a:r>
              <a:rPr lang="en-US" sz="1800" b="1" dirty="0" smtClean="0"/>
              <a:t>aid from the Soviet Union, and strained relations with the U.S.</a:t>
            </a:r>
          </a:p>
          <a:p>
            <a:r>
              <a:rPr lang="en-US" sz="1800" dirty="0" smtClean="0"/>
              <a:t>In 1961, a CIA led force of Cuban exiles </a:t>
            </a:r>
            <a:r>
              <a:rPr lang="en-US" sz="1800" b="1" dirty="0" smtClean="0"/>
              <a:t>attempted to overthrow Castro </a:t>
            </a:r>
            <a:r>
              <a:rPr lang="en-US" sz="1800" dirty="0" smtClean="0"/>
              <a:t>in the ‘Bay of Pigs Invasion’.  The attempt </a:t>
            </a:r>
            <a:r>
              <a:rPr lang="en-US" sz="1800" b="1" dirty="0" smtClean="0"/>
              <a:t>failed miserably</a:t>
            </a:r>
            <a:r>
              <a:rPr lang="en-US" sz="1800" dirty="0" smtClean="0"/>
              <a:t>, hurting Kennedy’s image and strengthening Castro’s.</a:t>
            </a:r>
          </a:p>
          <a:p>
            <a:r>
              <a:rPr lang="en-US" sz="1800" dirty="0" smtClean="0"/>
              <a:t>In 1962, </a:t>
            </a:r>
            <a:r>
              <a:rPr lang="en-US" sz="1800" b="1" dirty="0" smtClean="0"/>
              <a:t>Soviets began building nuclear missile sites in Cuba</a:t>
            </a:r>
            <a:r>
              <a:rPr lang="en-US" sz="1800" dirty="0" smtClean="0"/>
              <a:t>, leading to a US naval blockade of Cuba. The threat of nuclear war suddenly seemed like a real possibility.   </a:t>
            </a:r>
            <a:r>
              <a:rPr lang="en-US" sz="1800" b="1" dirty="0" smtClean="0"/>
              <a:t>After 6 tense days of the ‘Cuban Missile Crisis’, the Soviets agreed to remove the weapons.</a:t>
            </a:r>
          </a:p>
          <a:p>
            <a:r>
              <a:rPr lang="en-US" sz="1800" b="1" dirty="0" smtClean="0"/>
              <a:t>Following the crisis, Soviet and U.S. leaders to took steps to prevent future threats of nuclear war.</a:t>
            </a:r>
          </a:p>
          <a:p>
            <a:pPr lvl="1"/>
            <a:r>
              <a:rPr lang="en-US" sz="1600" dirty="0" smtClean="0"/>
              <a:t>Established a ‘hotline’ between Moscow </a:t>
            </a:r>
          </a:p>
          <a:p>
            <a:pPr marL="457200" lvl="1" indent="0">
              <a:buNone/>
            </a:pPr>
            <a:r>
              <a:rPr lang="en-US" sz="1600" dirty="0" smtClean="0"/>
              <a:t>and D.C. to improve communication</a:t>
            </a:r>
          </a:p>
          <a:p>
            <a:pPr lvl="1"/>
            <a:r>
              <a:rPr lang="en-US" sz="1600" dirty="0" smtClean="0"/>
              <a:t>In 1963, both signed the Nuclear Test Ban</a:t>
            </a:r>
          </a:p>
          <a:p>
            <a:pPr marL="457200" lvl="1" indent="0">
              <a:buNone/>
            </a:pPr>
            <a:r>
              <a:rPr lang="en-US" sz="1600" dirty="0" smtClean="0"/>
              <a:t>Treaty, ending aboveground nuclear tests.</a:t>
            </a:r>
          </a:p>
          <a:p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07206"/>
            <a:ext cx="4514850" cy="32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6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Quick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How might our world be different if U.S. intelligence had failed to detect Soviets building nuclear sites in Cuba?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5422002" cy="38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6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Kennedy’s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Kennedy’s ‘New Frontier’ agenda aimed to make changes </a:t>
            </a:r>
            <a:r>
              <a:rPr lang="en-US" sz="2400" dirty="0" smtClean="0"/>
              <a:t>in the U.S.  that he believed were for the better.  Although limited by a conservative congress, he had some success in making changes in Social Security benefits, dealing with poverty and racial discrimination, and encouraging new interest and expectations for the space program.</a:t>
            </a:r>
            <a:endParaRPr lang="en-US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876" y="3962400"/>
            <a:ext cx="5520047" cy="25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1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65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Section 2: Kennedy’s New Frontier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65" y="838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Kennedy’s Domestic Program</a:t>
            </a:r>
          </a:p>
          <a:p>
            <a:r>
              <a:rPr lang="en-US" sz="2400" dirty="0" smtClean="0"/>
              <a:t>Improve minimum wage, social security benefits, and the welfare system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Equal Pay Act </a:t>
            </a:r>
            <a:r>
              <a:rPr lang="en-US" sz="2400" dirty="0" smtClean="0"/>
              <a:t>(1963) required equal pay for women if they did ‘equal work’.</a:t>
            </a:r>
          </a:p>
          <a:p>
            <a:r>
              <a:rPr lang="en-US" sz="2400" dirty="0" smtClean="0"/>
              <a:t>Several initiatives, including government borrowing and spending, to </a:t>
            </a:r>
            <a:r>
              <a:rPr lang="en-US" sz="2400" b="1" dirty="0" smtClean="0"/>
              <a:t>promote economic growth</a:t>
            </a:r>
          </a:p>
          <a:p>
            <a:r>
              <a:rPr lang="en-US" sz="2400" dirty="0" smtClean="0"/>
              <a:t>Cautiously showed </a:t>
            </a:r>
            <a:r>
              <a:rPr lang="en-US" sz="2400" b="1" dirty="0" smtClean="0"/>
              <a:t>support for Civil Rights</a:t>
            </a:r>
            <a:r>
              <a:rPr lang="en-US" sz="2400" dirty="0" smtClean="0"/>
              <a:t>, such as desegregation of schools</a:t>
            </a:r>
          </a:p>
          <a:p>
            <a:r>
              <a:rPr lang="en-US" sz="2400" dirty="0" smtClean="0"/>
              <a:t>Challenged the U.S. to win the </a:t>
            </a:r>
          </a:p>
          <a:p>
            <a:pPr marL="0" indent="0">
              <a:buNone/>
            </a:pPr>
            <a:r>
              <a:rPr lang="en-US" sz="2400" b="1" dirty="0" smtClean="0"/>
              <a:t>‘space race’ against the Soviet Union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 and put a man on the moon </a:t>
            </a:r>
          </a:p>
          <a:p>
            <a:pPr marL="0" indent="0">
              <a:buNone/>
            </a:pPr>
            <a:r>
              <a:rPr lang="en-US" sz="2400" dirty="0" smtClean="0"/>
              <a:t>(which took place in 1969)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178850">
            <a:off x="533400" y="52578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Sadly, Kennedy was assassinated in 1963 while visiting Dallas, Texas.  Lee Harvey Oswald was named the killer, although some have questioned whether or not he acted alone.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833" y="3729514"/>
            <a:ext cx="4071143" cy="244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9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995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Unit 8:  Challenges and Change (1945 – 1975) Part I</vt:lpstr>
      <vt:lpstr>Quick Review of Ch. 23</vt:lpstr>
      <vt:lpstr>Chapter 24: The Kennedy and Johnson Years (1960 – 1968)</vt:lpstr>
      <vt:lpstr>Section 1: Kennedy and the Cold War</vt:lpstr>
      <vt:lpstr>Section 1: Kennedy and the Cold War</vt:lpstr>
      <vt:lpstr>Section 1: Kennedy and the Cold War</vt:lpstr>
      <vt:lpstr>Quick Discussion</vt:lpstr>
      <vt:lpstr>Section 2: Kennedy’s New Frontier</vt:lpstr>
      <vt:lpstr>Section 2: Kennedy’s New Frontier</vt:lpstr>
      <vt:lpstr>Quick Discussion</vt:lpstr>
      <vt:lpstr>Section 3: Johnson’s Great Society</vt:lpstr>
      <vt:lpstr>Section 3:  Johnson’s Great Society</vt:lpstr>
      <vt:lpstr>Quick Discussion</vt:lpstr>
      <vt:lpstr>Chapter 24 Quick Review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8:  Challenges and Change (1945 – 1975)</dc:title>
  <dc:creator>Gay, Jonathan</dc:creator>
  <cp:lastModifiedBy>Gay, Jonathan</cp:lastModifiedBy>
  <cp:revision>20</cp:revision>
  <dcterms:created xsi:type="dcterms:W3CDTF">2014-05-03T17:44:58Z</dcterms:created>
  <dcterms:modified xsi:type="dcterms:W3CDTF">2016-04-05T17:10:04Z</dcterms:modified>
</cp:coreProperties>
</file>