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2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5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5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5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9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0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9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4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37EB2-E0A5-4E64-AB41-5C7DA3C95E32}" type="datetimeFigureOut">
              <a:rPr lang="en-US" smtClean="0"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6F30C-26E5-4A4F-9D7A-2B78D35D8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0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2 Assessment</a:t>
            </a:r>
            <a:br>
              <a:rPr lang="en-US" dirty="0" smtClean="0"/>
            </a:br>
            <a:r>
              <a:rPr lang="en-US" dirty="0" smtClean="0"/>
              <a:t>Page 66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# 1, 4 – 7, 9, 11 – 12, 16</a:t>
            </a:r>
          </a:p>
          <a:p>
            <a:pPr eaLnBrk="1" hangingPunct="1"/>
            <a:r>
              <a:rPr lang="en-US" dirty="0" smtClean="0"/>
              <a:t># 17 – 19, </a:t>
            </a:r>
            <a:r>
              <a:rPr lang="en-US" dirty="0" smtClean="0"/>
              <a:t>21</a:t>
            </a:r>
          </a:p>
          <a:p>
            <a:pPr eaLnBrk="1" hangingPunct="1"/>
            <a:r>
              <a:rPr lang="en-US" dirty="0" smtClean="0"/>
              <a:t>Analyzing Documents:  Answer the </a:t>
            </a:r>
            <a:r>
              <a:rPr lang="en-US" i="1" dirty="0" smtClean="0"/>
              <a:t>Making </a:t>
            </a:r>
            <a:r>
              <a:rPr lang="en-US" i="1" smtClean="0"/>
              <a:t>Inferences</a:t>
            </a:r>
            <a:r>
              <a:rPr lang="en-US" smtClean="0"/>
              <a:t> question on page 67.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Reviewing Key Terms &amp; Reviewing Main Ideas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8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2 Assessment Page 66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Assessment Page 66</dc:title>
  <dc:creator>Gay, Jonathan</dc:creator>
  <cp:lastModifiedBy>Gay, Jonathan</cp:lastModifiedBy>
  <cp:revision>2</cp:revision>
  <dcterms:created xsi:type="dcterms:W3CDTF">2014-08-06T00:30:23Z</dcterms:created>
  <dcterms:modified xsi:type="dcterms:W3CDTF">2014-08-09T19:39:38Z</dcterms:modified>
</cp:coreProperties>
</file>