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B95C-524D-4F57-9D5F-928D95D9BD8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3CB-8C10-49D6-9F11-570BDD09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7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B95C-524D-4F57-9D5F-928D95D9BD8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3CB-8C10-49D6-9F11-570BDD09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9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B95C-524D-4F57-9D5F-928D95D9BD8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3CB-8C10-49D6-9F11-570BDD09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3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B95C-524D-4F57-9D5F-928D95D9BD8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3CB-8C10-49D6-9F11-570BDD09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0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B95C-524D-4F57-9D5F-928D95D9BD8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3CB-8C10-49D6-9F11-570BDD09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4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B95C-524D-4F57-9D5F-928D95D9BD8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3CB-8C10-49D6-9F11-570BDD09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8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B95C-524D-4F57-9D5F-928D95D9BD8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3CB-8C10-49D6-9F11-570BDD09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2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B95C-524D-4F57-9D5F-928D95D9BD8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3CB-8C10-49D6-9F11-570BDD09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2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B95C-524D-4F57-9D5F-928D95D9BD8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3CB-8C10-49D6-9F11-570BDD09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6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B95C-524D-4F57-9D5F-928D95D9BD8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3CB-8C10-49D6-9F11-570BDD09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0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B95C-524D-4F57-9D5F-928D95D9BD8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3CB-8C10-49D6-9F11-570BDD09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1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0B95C-524D-4F57-9D5F-928D95D9BD8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BC3CB-8C10-49D6-9F11-570BDD09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 Review</a:t>
            </a:r>
            <a:br>
              <a:rPr lang="en-US" dirty="0" smtClean="0"/>
            </a:br>
            <a:r>
              <a:rPr lang="en-US" dirty="0" smtClean="0"/>
              <a:t>A Portrait of Americans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America like a mosaic?</a:t>
            </a:r>
          </a:p>
          <a:p>
            <a:r>
              <a:rPr lang="en-US" dirty="0" smtClean="0"/>
              <a:t>What different ethnic groups make up American society?</a:t>
            </a:r>
          </a:p>
          <a:p>
            <a:r>
              <a:rPr lang="en-US" dirty="0" smtClean="0"/>
              <a:t>What are some basic American values?</a:t>
            </a:r>
            <a:endParaRPr lang="en-US" dirty="0"/>
          </a:p>
        </p:txBody>
      </p:sp>
      <p:pic>
        <p:nvPicPr>
          <p:cNvPr id="1026" name="Picture 2" descr="C:\Users\jgay.BERTIE_K12_NC\AppData\Local\Microsoft\Windows\Temporary Internet Files\Content.IE5\V2SBT10D\MP90042781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959239"/>
            <a:ext cx="3657600" cy="272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4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Studying!!!!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reviewing your notes, key terms, and chapter assessment questions for your test on chapter 1 – 3.</a:t>
            </a:r>
            <a:endParaRPr lang="en-US" dirty="0"/>
          </a:p>
        </p:txBody>
      </p:sp>
      <p:pic>
        <p:nvPicPr>
          <p:cNvPr id="4098" name="Picture 2" descr="C:\Users\jgay.BERTIE_K12_NC\AppData\Local\Microsoft\Windows\Temporary Internet Files\Content.IE5\M63QATZ4\MP900427825[2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971800"/>
            <a:ext cx="3665041" cy="329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70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2 Review</a:t>
            </a:r>
            <a:br>
              <a:rPr lang="en-US" dirty="0" smtClean="0"/>
            </a:br>
            <a:r>
              <a:rPr lang="en-US" dirty="0" smtClean="0"/>
              <a:t>American Society and Its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5 social institutions that play an important role in shaping Americans.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are the 3 different forms of government that we discussed?</a:t>
            </a:r>
            <a:endParaRPr lang="en-US" dirty="0"/>
          </a:p>
        </p:txBody>
      </p:sp>
      <p:pic>
        <p:nvPicPr>
          <p:cNvPr id="2050" name="Picture 2" descr="C:\Users\jgay.BERTIE_K12_NC\AppData\Local\Microsoft\Windows\Temporary Internet Files\Content.IE5\V2SBT10D\MP90042781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10000"/>
            <a:ext cx="3505200" cy="2606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21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3</a:t>
            </a:r>
            <a:br>
              <a:rPr lang="en-US" dirty="0" smtClean="0"/>
            </a:br>
            <a:r>
              <a:rPr lang="en-US" dirty="0" smtClean="0"/>
              <a:t>The Meaning of 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Who can be a US citizen?</a:t>
            </a:r>
            <a:endParaRPr lang="en-US" dirty="0"/>
          </a:p>
        </p:txBody>
      </p:sp>
      <p:pic>
        <p:nvPicPr>
          <p:cNvPr id="1026" name="Picture 2" descr="C:\Users\jgay\AppData\Local\Microsoft\Windows\Temporary Internet Files\Content.IE5\SR1GDLL9\MP90031559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490" y="2438400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16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be a US citizen?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in the U.S. or U.S. territory</a:t>
            </a:r>
          </a:p>
          <a:p>
            <a:r>
              <a:rPr lang="en-US" dirty="0" smtClean="0"/>
              <a:t>1 of your parents are a U.S. citizen</a:t>
            </a:r>
          </a:p>
          <a:p>
            <a:r>
              <a:rPr lang="en-US" dirty="0" smtClean="0"/>
              <a:t>Naturalization – Legal Process p. 57</a:t>
            </a:r>
          </a:p>
          <a:p>
            <a:r>
              <a:rPr lang="en-US" dirty="0" smtClean="0"/>
              <a:t>Less than 18 when Parents naturalized</a:t>
            </a:r>
            <a:endParaRPr lang="en-US" dirty="0"/>
          </a:p>
        </p:txBody>
      </p:sp>
      <p:pic>
        <p:nvPicPr>
          <p:cNvPr id="2051" name="Picture 3" descr="C:\Users\jgay\AppData\Local\Microsoft\Windows\Temporary Internet Files\Content.IE5\I7W5ERXU\MP90043046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96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of citizens?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to vote and hold office</a:t>
            </a:r>
          </a:p>
          <a:p>
            <a:r>
              <a:rPr lang="en-US" dirty="0" smtClean="0"/>
              <a:t>Free Speech</a:t>
            </a:r>
          </a:p>
          <a:p>
            <a:r>
              <a:rPr lang="en-US" dirty="0" smtClean="0"/>
              <a:t>Freedom of Religion</a:t>
            </a:r>
          </a:p>
          <a:p>
            <a:r>
              <a:rPr lang="en-US" dirty="0" smtClean="0"/>
              <a:t>Fair Trial</a:t>
            </a:r>
            <a:endParaRPr lang="en-US" dirty="0"/>
          </a:p>
        </p:txBody>
      </p:sp>
      <p:pic>
        <p:nvPicPr>
          <p:cNvPr id="3074" name="Picture 2" descr="C:\Users\jgay\AppData\Local\Microsoft\Windows\Temporary Internet Files\Content.IE5\796KSIEK\MC90014943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733800"/>
            <a:ext cx="1851434" cy="279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99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Duties of Citizens?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Obey Laws</a:t>
            </a:r>
          </a:p>
          <a:p>
            <a:r>
              <a:rPr lang="en-US" dirty="0" smtClean="0"/>
              <a:t>Defend the Nation</a:t>
            </a:r>
          </a:p>
          <a:p>
            <a:r>
              <a:rPr lang="en-US" dirty="0" smtClean="0"/>
              <a:t>Serve on jury or as a witness</a:t>
            </a:r>
          </a:p>
          <a:p>
            <a:r>
              <a:rPr lang="en-US" dirty="0" smtClean="0"/>
              <a:t>Pay Taxes</a:t>
            </a:r>
          </a:p>
          <a:p>
            <a:r>
              <a:rPr lang="en-US" dirty="0" smtClean="0"/>
              <a:t>Attend School</a:t>
            </a:r>
            <a:endParaRPr lang="en-US" dirty="0"/>
          </a:p>
        </p:txBody>
      </p:sp>
      <p:pic>
        <p:nvPicPr>
          <p:cNvPr id="4098" name="Picture 2" descr="C:\Users\jgay\AppData\Local\Microsoft\Windows\Temporary Internet Files\Content.IE5\OGL1VA7T\MC9001043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038600"/>
            <a:ext cx="2353666" cy="236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92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352800" y="3233410"/>
            <a:ext cx="2286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76700" y="3810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782404" y="2080260"/>
            <a:ext cx="1403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consumer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590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citizen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10300" y="395731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Family member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04310" y="4876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or worker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4553634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Social group member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2769632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friend</a:t>
            </a:r>
            <a:endParaRPr lang="en-US" dirty="0"/>
          </a:p>
        </p:txBody>
      </p:sp>
      <p:cxnSp>
        <p:nvCxnSpPr>
          <p:cNvPr id="13" name="Straight Connector 12"/>
          <p:cNvCxnSpPr>
            <a:stCxn id="11" idx="2"/>
          </p:cNvCxnSpPr>
          <p:nvPr/>
        </p:nvCxnSpPr>
        <p:spPr>
          <a:xfrm>
            <a:off x="2286000" y="3150632"/>
            <a:ext cx="1066800" cy="506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495800" y="2590800"/>
            <a:ext cx="76200" cy="559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486400" y="2960132"/>
            <a:ext cx="723900" cy="443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8" idx="1"/>
          </p:cNvCxnSpPr>
          <p:nvPr/>
        </p:nvCxnSpPr>
        <p:spPr>
          <a:xfrm>
            <a:off x="5638800" y="4071610"/>
            <a:ext cx="571500" cy="208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95800" y="4681210"/>
            <a:ext cx="0" cy="195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819400" y="4176043"/>
            <a:ext cx="533400" cy="427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43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one become a US citizen?</a:t>
            </a:r>
          </a:p>
          <a:p>
            <a:r>
              <a:rPr lang="en-US" dirty="0" smtClean="0"/>
              <a:t>What are your rights as a US citizen?</a:t>
            </a:r>
          </a:p>
          <a:p>
            <a:r>
              <a:rPr lang="en-US" dirty="0" smtClean="0"/>
              <a:t>What are your duties as a US citizen?</a:t>
            </a:r>
            <a:endParaRPr lang="en-US" dirty="0"/>
          </a:p>
        </p:txBody>
      </p:sp>
      <p:pic>
        <p:nvPicPr>
          <p:cNvPr id="3074" name="Picture 2" descr="C:\Users\jgay.BERTIE_K12_NC\AppData\Local\Microsoft\Windows\Temporary Internet Files\Content.IE5\HIRC2V3K\MM90004101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657600"/>
            <a:ext cx="999392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3 </a:t>
            </a:r>
            <a:r>
              <a:rPr lang="en-US" dirty="0" smtClean="0"/>
              <a:t>Assessment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out the questions and your answers based on the textbook and your notes.</a:t>
            </a:r>
          </a:p>
          <a:p>
            <a:r>
              <a:rPr lang="en-US" dirty="0"/>
              <a:t>Turn in for a classwork grade when completed.</a:t>
            </a:r>
          </a:p>
          <a:p>
            <a:r>
              <a:rPr lang="en-US" dirty="0"/>
              <a:t>Ch. </a:t>
            </a:r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/>
              <a:t>Review and Assessment, page </a:t>
            </a:r>
            <a:r>
              <a:rPr lang="en-US" dirty="0" smtClean="0"/>
              <a:t>78</a:t>
            </a:r>
            <a:endParaRPr lang="en-US" dirty="0"/>
          </a:p>
          <a:p>
            <a:r>
              <a:rPr lang="en-US" dirty="0"/>
              <a:t># 1 - </a:t>
            </a:r>
            <a:r>
              <a:rPr lang="en-US" dirty="0" smtClean="0"/>
              <a:t>11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jgay.BERTIE_K12_NC\AppData\Local\Microsoft\Windows\Temporary Internet Files\Content.IE5\M63QATZ4\MC9003579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444150"/>
            <a:ext cx="1795882" cy="190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64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246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 1 Review A Portrait of Americans</vt:lpstr>
      <vt:lpstr>Chapter 2 Review American Society and Its Values</vt:lpstr>
      <vt:lpstr>Chapter 3 The Meaning of Citizenship</vt:lpstr>
      <vt:lpstr>Who can be a US citizen?</vt:lpstr>
      <vt:lpstr>Rights of citizens?</vt:lpstr>
      <vt:lpstr>Duties of Citizens?</vt:lpstr>
      <vt:lpstr>Social Roles</vt:lpstr>
      <vt:lpstr>Quick Review</vt:lpstr>
      <vt:lpstr>Chapter 3 Assessment Questions</vt:lpstr>
      <vt:lpstr>Start Studying!!!!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Review A Portrait of Americans</dc:title>
  <dc:creator>Gay, Jonathan</dc:creator>
  <cp:lastModifiedBy>Gay, Jonathan</cp:lastModifiedBy>
  <cp:revision>6</cp:revision>
  <dcterms:created xsi:type="dcterms:W3CDTF">2012-08-24T12:31:35Z</dcterms:created>
  <dcterms:modified xsi:type="dcterms:W3CDTF">2013-08-13T12:08:07Z</dcterms:modified>
</cp:coreProperties>
</file>