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10" r:id="rId5"/>
    <p:sldId id="319" r:id="rId6"/>
    <p:sldId id="331" r:id="rId7"/>
    <p:sldId id="341" r:id="rId8"/>
    <p:sldId id="304" r:id="rId9"/>
    <p:sldId id="305" r:id="rId10"/>
    <p:sldId id="342" r:id="rId11"/>
    <p:sldId id="334" r:id="rId12"/>
    <p:sldId id="297" r:id="rId13"/>
    <p:sldId id="296" r:id="rId14"/>
    <p:sldId id="308" r:id="rId15"/>
    <p:sldId id="287" r:id="rId16"/>
    <p:sldId id="309" r:id="rId17"/>
    <p:sldId id="306" r:id="rId18"/>
    <p:sldId id="298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2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9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7F09-AAA1-4C82-BA9A-AA49C4FEBEB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22 - 23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</a:t>
            </a:r>
            <a:endParaRPr lang="en-US" dirty="0"/>
          </a:p>
        </p:txBody>
      </p:sp>
      <p:pic>
        <p:nvPicPr>
          <p:cNvPr id="1026" name="Picture 2" descr="C:\Users\jgay\AppData\Local\Microsoft\Windows\Temporary Internet Files\Content.IE5\VLA1P11J\MP90038487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87" y="1600200"/>
            <a:ext cx="47192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6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\AppData\Local\Microsoft\Windows\Temporary Internet Files\Content.IE5\0PV77PWO\MC9003517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452600" cy="24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jgay.BERTIE_K12_NC\AppData\Local\Microsoft\Windows\Temporary Internet Files\Content.IE5\I5YUMFH2\MC9001286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6" y="1752600"/>
            <a:ext cx="4671588" cy="42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.BERTIE_K12_NC\AppData\Local\Microsoft\Windows\Temporary Internet Files\Content.IE5\WRMKBTG7\MC900231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31" y="2366726"/>
            <a:ext cx="2664737" cy="21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gay.BERTIE_K12_NC\AppData\Local\Microsoft\Windows\Temporary Internet Files\Content.IE5\FM51Q0WY\MC90043778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3278043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Primary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gay.BERTIE_K12_NC\AppData\Local\Microsoft\Windows\Temporary Internet Files\Content.IE5\FM51Q0WY\MC900056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649510" cy="23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.BERTIE_K12_NC\AppData\Local\Microsoft\Windows\Temporary Internet Files\Content.IE5\PEGA4H0N\MC90043778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200718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gay.BERTIE_K12_NC\AppData\Local\Microsoft\Windows\Temporary Internet Files\Content.IE5\I5YUMFH2\MP9004431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36665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Precincts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gay.BERTIE_K12_NC\AppData\Local\Microsoft\Windows\Temporary Internet Files\Content.IE5\I5YUMFH2\MC900128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316994" cy="41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1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.BERTIE_K12_NC\AppData\Local\Microsoft\Windows\Temporary Internet Files\Content.IE5\WRMKBTG7\MP9004491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754251" cy="46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3199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\AppData\Local\Microsoft\Windows\Temporary Internet Files\Content.IE5\DV65ZOYH\MP9004487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270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gay\AppData\Local\Microsoft\Windows\Temporary Internet Files\Content.IE5\EXOUT249\MC9002504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292351" cy="32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04988"/>
            <a:ext cx="4876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gay\AppData\Local\Microsoft\Windows\Temporary Internet Files\Content.IE5\W3B4GAO5\MC9002310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651157" cy="39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.BERTIE_K12_NC\AppData\Local\Microsoft\Windows\Temporary Internet Files\Content.IE5\PEGA4H0N\MP9003848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48200" cy="44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gay.BERTIE_K12_NC\AppData\Local\Microsoft\Windows\Temporary Internet Files\Content.IE5\I5YUMFH2\MC90030135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4060926" cy="30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134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Review Game</vt:lpstr>
      <vt:lpstr>‘What’s on the ppt?’ Rules</vt:lpstr>
      <vt:lpstr>Example</vt:lpstr>
      <vt:lpstr>Diversity</vt:lpstr>
      <vt:lpstr>Economy</vt:lpstr>
      <vt:lpstr>Citizen</vt:lpstr>
      <vt:lpstr>Candidate</vt:lpstr>
      <vt:lpstr>Registration</vt:lpstr>
      <vt:lpstr>Propaganda</vt:lpstr>
      <vt:lpstr>Interest Group</vt:lpstr>
      <vt:lpstr>Democracy</vt:lpstr>
      <vt:lpstr>Suffrage</vt:lpstr>
      <vt:lpstr>Split Ticket</vt:lpstr>
      <vt:lpstr>Democrats</vt:lpstr>
      <vt:lpstr>Closed Primary</vt:lpstr>
      <vt:lpstr>Republicans</vt:lpstr>
      <vt:lpstr>Campaign Manager</vt:lpstr>
      <vt:lpstr>Precincts</vt:lpstr>
      <vt:lpstr>Electoral College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25</cp:revision>
  <dcterms:created xsi:type="dcterms:W3CDTF">2012-08-27T15:03:36Z</dcterms:created>
  <dcterms:modified xsi:type="dcterms:W3CDTF">2013-12-06T14:42:38Z</dcterms:modified>
</cp:coreProperties>
</file>