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Test: Ch. </a:t>
            </a:r>
            <a:r>
              <a:rPr lang="en-US" sz="4000" dirty="0" smtClean="0"/>
              <a:t>22 - 23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People Make a Difference</a:t>
            </a:r>
            <a:endParaRPr lang="en-US" sz="4000" dirty="0" smtClean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Review your notes for chapters </a:t>
            </a:r>
            <a:r>
              <a:rPr lang="en-US" dirty="0" smtClean="0"/>
              <a:t>22 - 23</a:t>
            </a:r>
            <a:endParaRPr lang="en-US" dirty="0" smtClean="0"/>
          </a:p>
          <a:p>
            <a:pPr eaLnBrk="1" hangingPunct="1"/>
            <a:r>
              <a:rPr lang="en-US" dirty="0" smtClean="0"/>
              <a:t>Review </a:t>
            </a:r>
            <a:r>
              <a:rPr lang="en-US" dirty="0" smtClean="0"/>
              <a:t>key </a:t>
            </a:r>
            <a:r>
              <a:rPr lang="en-US" dirty="0" smtClean="0"/>
              <a:t>terms and concepts</a:t>
            </a:r>
          </a:p>
          <a:p>
            <a:pPr eaLnBrk="1" hangingPunct="1"/>
            <a:r>
              <a:rPr lang="en-US" dirty="0" smtClean="0"/>
              <a:t>About </a:t>
            </a:r>
            <a:r>
              <a:rPr lang="en-US" dirty="0" smtClean="0"/>
              <a:t>30 </a:t>
            </a:r>
            <a:r>
              <a:rPr lang="en-US" dirty="0" smtClean="0"/>
              <a:t>questions</a:t>
            </a:r>
          </a:p>
          <a:p>
            <a:pPr lvl="1" eaLnBrk="1" hangingPunct="1"/>
            <a:r>
              <a:rPr lang="en-US" dirty="0" smtClean="0"/>
              <a:t>T/F, MC, Matching</a:t>
            </a:r>
          </a:p>
          <a:p>
            <a:pPr eaLnBrk="1" hangingPunct="1"/>
            <a:r>
              <a:rPr lang="en-US" dirty="0"/>
              <a:t>2</a:t>
            </a:r>
            <a:r>
              <a:rPr lang="en-US" dirty="0" smtClean="0"/>
              <a:t> Essay Questions</a:t>
            </a:r>
          </a:p>
          <a:p>
            <a:pPr lvl="1" eaLnBrk="1" hangingPunct="1"/>
            <a:r>
              <a:rPr lang="en-US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90898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Questions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Explain the different views Republicans and Democrats have about the role of government.</a:t>
            </a:r>
          </a:p>
          <a:p>
            <a:pPr lvl="0"/>
            <a:r>
              <a:rPr lang="en-US" dirty="0" smtClean="0"/>
              <a:t>What are the essentials to running a successful campaign for office?</a:t>
            </a:r>
          </a:p>
          <a:p>
            <a:pPr lvl="0"/>
            <a:r>
              <a:rPr lang="en-US" dirty="0" smtClean="0"/>
              <a:t>Please explain the impact bias and propaganda in the media has on our system of political elections.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Review chapter assessments (Ch. 19 - 21)</a:t>
            </a:r>
          </a:p>
          <a:p>
            <a:r>
              <a:rPr lang="en-US" dirty="0" smtClean="0"/>
              <a:t>Review your notes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0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133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Test: Ch. 22 - 23 People Make a Difference</vt:lpstr>
      <vt:lpstr>Essay Questions Choose 2 of the following topics and then write a 1 – 2 paragraph response for each one. 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29</cp:revision>
  <dcterms:created xsi:type="dcterms:W3CDTF">2012-02-03T15:59:14Z</dcterms:created>
  <dcterms:modified xsi:type="dcterms:W3CDTF">2013-11-18T00:03:05Z</dcterms:modified>
</cp:coreProperties>
</file>