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24 Assessment</a:t>
            </a:r>
            <a:br>
              <a:rPr lang="en-US" dirty="0" smtClean="0"/>
            </a:br>
            <a:r>
              <a:rPr lang="en-US" dirty="0" smtClean="0"/>
              <a:t>Page 918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2, 4 – 7, 16 </a:t>
            </a:r>
          </a:p>
          <a:p>
            <a:pPr eaLnBrk="1" hangingPunct="1"/>
            <a:r>
              <a:rPr lang="en-US" smtClean="0"/>
              <a:t># 19 – 21, 23 – 24, 26 – 27, 32</a:t>
            </a:r>
            <a:endParaRPr lang="en-US" dirty="0" smtClean="0"/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Drawing Conclusions </a:t>
            </a:r>
            <a:r>
              <a:rPr lang="en-US" dirty="0" smtClean="0"/>
              <a:t>question on page 881.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24 Assessment Page 918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36</cp:revision>
  <dcterms:created xsi:type="dcterms:W3CDTF">2014-01-22T21:06:12Z</dcterms:created>
  <dcterms:modified xsi:type="dcterms:W3CDTF">2014-11-24T18:16:22Z</dcterms:modified>
</cp:coreProperties>
</file>