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7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66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Test: Ch. 19 – 22</a:t>
            </a:r>
            <a:br>
              <a:rPr lang="en-US" sz="4000" dirty="0" smtClean="0"/>
            </a:br>
            <a:r>
              <a:rPr lang="en-US" sz="4000" dirty="0" smtClean="0"/>
              <a:t>The Coming of War, World War II, The Cold War, and Postwar Confidence and Anxiety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Review your notes for Ch. 19 - 22</a:t>
            </a:r>
          </a:p>
          <a:p>
            <a:pPr eaLnBrk="1" hangingPunct="1"/>
            <a:r>
              <a:rPr lang="en-US" sz="2400" dirty="0" smtClean="0"/>
              <a:t>About 30 - 40 questions</a:t>
            </a:r>
          </a:p>
          <a:p>
            <a:pPr lvl="1" eaLnBrk="1" hangingPunct="1"/>
            <a:r>
              <a:rPr lang="en-US" sz="2400" dirty="0" smtClean="0"/>
              <a:t>T/F, MC</a:t>
            </a:r>
          </a:p>
          <a:p>
            <a:pPr eaLnBrk="1" hangingPunct="1"/>
            <a:r>
              <a:rPr lang="en-US" sz="2400" dirty="0"/>
              <a:t>2</a:t>
            </a:r>
            <a:r>
              <a:rPr lang="en-US" sz="2400" dirty="0" smtClean="0"/>
              <a:t> Essay Questions</a:t>
            </a:r>
          </a:p>
          <a:p>
            <a:pPr lvl="1" eaLnBrk="1" hangingPunct="1"/>
            <a:r>
              <a:rPr lang="en-US" sz="2400" dirty="0" smtClean="0"/>
              <a:t>Mr. Gay will inform you of the topics.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428999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Essay Questions</a:t>
            </a:r>
            <a:br>
              <a:rPr lang="en-US" sz="4000" u="sng" dirty="0" smtClean="0"/>
            </a:br>
            <a:r>
              <a:rPr lang="en-US" sz="2800" dirty="0" smtClean="0"/>
              <a:t>Choose 2 of the following topics and then write a 1 – 2 paragraph response for each one.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r>
              <a:rPr lang="en-US" sz="2800" dirty="0" smtClean="0"/>
              <a:t>Why did the United States get involved in World War 2 and what impact did the US’s entrance have on the conflict?</a:t>
            </a:r>
          </a:p>
          <a:p>
            <a:pPr lvl="0"/>
            <a:r>
              <a:rPr lang="en-US" sz="2800" dirty="0" smtClean="0"/>
              <a:t>Can you describe the impact that involvement in World War 2 had on the development of the United States as a nation?</a:t>
            </a:r>
          </a:p>
          <a:p>
            <a:pPr lvl="0"/>
            <a:r>
              <a:rPr lang="en-US" sz="2800" dirty="0" smtClean="0"/>
              <a:t>Can you explain what </a:t>
            </a:r>
            <a:r>
              <a:rPr lang="en-US" sz="2800" dirty="0" smtClean="0"/>
              <a:t>the </a:t>
            </a:r>
            <a:r>
              <a:rPr lang="en-US" sz="2800" dirty="0" smtClean="0"/>
              <a:t>Cold War was and give examples of how it played out in global affairs?</a:t>
            </a:r>
          </a:p>
          <a:p>
            <a:pPr lv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historical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b="1" dirty="0"/>
              <a:t>Review your </a:t>
            </a:r>
            <a:r>
              <a:rPr lang="en-US" b="1" dirty="0" smtClean="0"/>
              <a:t>notes</a:t>
            </a:r>
          </a:p>
          <a:p>
            <a:r>
              <a:rPr lang="en-US" dirty="0" smtClean="0"/>
              <a:t>Review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2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5963"/>
            <a:ext cx="2824162" cy="282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7000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4384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201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Test: Ch. 19 – 22 The Coming of War, World War II, The Cold War, and Postwar Confidence and Anxiety</vt:lpstr>
      <vt:lpstr>Essay Questions Choose 2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41</cp:revision>
  <dcterms:created xsi:type="dcterms:W3CDTF">2012-02-03T15:59:14Z</dcterms:created>
  <dcterms:modified xsi:type="dcterms:W3CDTF">2016-03-21T13:37:58Z</dcterms:modified>
</cp:coreProperties>
</file>