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23 Assessment</a:t>
            </a:r>
            <a:br>
              <a:rPr lang="en-US" dirty="0" smtClean="0"/>
            </a:br>
            <a:r>
              <a:rPr lang="en-US" dirty="0" smtClean="0"/>
              <a:t>Page 880 - 881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1, 3 – 4, 7, 11 – 12, </a:t>
            </a:r>
          </a:p>
          <a:p>
            <a:pPr algn="just" eaLnBrk="1" hangingPunct="1"/>
            <a:r>
              <a:rPr lang="en-US" dirty="0" smtClean="0"/>
              <a:t># 22- 23, 25, 27 - 28</a:t>
            </a:r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Making Connections </a:t>
            </a:r>
            <a:r>
              <a:rPr lang="en-US" dirty="0" smtClean="0"/>
              <a:t>question on page 881.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69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23 Assessment Page 880 - 881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34</cp:revision>
  <dcterms:created xsi:type="dcterms:W3CDTF">2014-01-22T21:06:12Z</dcterms:created>
  <dcterms:modified xsi:type="dcterms:W3CDTF">2014-11-24T17:40:56Z</dcterms:modified>
</cp:coreProperties>
</file>