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22 Assessment</a:t>
            </a:r>
            <a:br>
              <a:rPr lang="en-US" dirty="0" smtClean="0"/>
            </a:br>
            <a:r>
              <a:rPr lang="en-US" dirty="0" smtClean="0"/>
              <a:t>Page 840 - 841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2, </a:t>
            </a:r>
            <a:r>
              <a:rPr lang="en-US" dirty="0" smtClean="0"/>
              <a:t>5, 7</a:t>
            </a:r>
            <a:r>
              <a:rPr lang="en-US" dirty="0" smtClean="0"/>
              <a:t>, 14, 15, </a:t>
            </a:r>
            <a:r>
              <a:rPr lang="en-US" dirty="0" smtClean="0"/>
              <a:t>17, 22 </a:t>
            </a:r>
            <a:endParaRPr lang="en-US" dirty="0" smtClean="0"/>
          </a:p>
          <a:p>
            <a:pPr algn="just" eaLnBrk="1" hangingPunct="1"/>
            <a:r>
              <a:rPr lang="en-US" dirty="0" smtClean="0"/>
              <a:t># 23 </a:t>
            </a:r>
            <a:r>
              <a:rPr lang="en-US" smtClean="0"/>
              <a:t>- </a:t>
            </a:r>
            <a:r>
              <a:rPr lang="en-US" smtClean="0"/>
              <a:t>26, </a:t>
            </a:r>
            <a:r>
              <a:rPr lang="en-US" dirty="0" smtClean="0"/>
              <a:t>29, 31</a:t>
            </a:r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Making Comparisons </a:t>
            </a:r>
            <a:r>
              <a:rPr lang="en-US" dirty="0" smtClean="0"/>
              <a:t>question on page 841.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22 Assessment Page 840 - 841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33</cp:revision>
  <dcterms:created xsi:type="dcterms:W3CDTF">2014-01-22T21:06:12Z</dcterms:created>
  <dcterms:modified xsi:type="dcterms:W3CDTF">2014-11-17T19:26:15Z</dcterms:modified>
</cp:coreProperties>
</file>