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1" r:id="rId7"/>
    <p:sldId id="263" r:id="rId8"/>
    <p:sldId id="282" r:id="rId9"/>
    <p:sldId id="283" r:id="rId10"/>
    <p:sldId id="262" r:id="rId11"/>
    <p:sldId id="266" r:id="rId12"/>
    <p:sldId id="268" r:id="rId13"/>
    <p:sldId id="265" r:id="rId14"/>
    <p:sldId id="267" r:id="rId15"/>
    <p:sldId id="271" r:id="rId16"/>
    <p:sldId id="269" r:id="rId17"/>
    <p:sldId id="273" r:id="rId18"/>
    <p:sldId id="270" r:id="rId19"/>
    <p:sldId id="272" r:id="rId20"/>
    <p:sldId id="274" r:id="rId21"/>
    <p:sldId id="277" r:id="rId22"/>
    <p:sldId id="275" r:id="rId23"/>
    <p:sldId id="276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5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7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8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5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6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1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3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0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9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A0B6-99DA-4822-8F06-5B5DB072C40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2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AA0B6-99DA-4822-8F06-5B5DB072C40A}" type="datetimeFigureOut">
              <a:rPr lang="en-US" smtClean="0"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D312-B81C-45D2-959E-591E3EDF0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Review Game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What’s on the </a:t>
            </a:r>
            <a:r>
              <a:rPr lang="en-US" dirty="0" err="1"/>
              <a:t>ppt</a:t>
            </a:r>
            <a:r>
              <a:rPr lang="en-US" dirty="0"/>
              <a:t>?</a:t>
            </a:r>
          </a:p>
          <a:p>
            <a:r>
              <a:rPr lang="en-US" dirty="0"/>
              <a:t>Chapters </a:t>
            </a:r>
            <a:r>
              <a:rPr lang="en-US" dirty="0" smtClean="0"/>
              <a:t>19 - 21</a:t>
            </a:r>
            <a:endParaRPr lang="en-US" dirty="0"/>
          </a:p>
        </p:txBody>
      </p:sp>
      <p:pic>
        <p:nvPicPr>
          <p:cNvPr id="43010" name="Picture 2" descr="C:\Users\jgay.BERTIE_K12_NC\AppData\Local\Microsoft\Windows\Temporary Internet Files\Content.IE5\HE8CIWL8\MC900442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8" y="304800"/>
            <a:ext cx="2742857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Disobedience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gay.BERTIE_K12_NC\AppData\Local\Microsoft\Windows\Temporary Internet Files\Content.IE5\WEMQ71L8\MC9000487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286621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jgay.BERTIE_K12_NC\AppData\Local\Microsoft\Windows\Temporary Internet Files\Content.IE5\PBKL6FC8\MP90017858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15896"/>
            <a:ext cx="4356036" cy="28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 descr="C:\Users\jgay.BERTIE_K12_NC\AppData\Local\Microsoft\Windows\Temporary Internet Files\Content.IE5\25RWSVSC\MC90028762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36960"/>
            <a:ext cx="4859464" cy="34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52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jgay.BERTIE_K12_NC\AppData\Local\Microsoft\Windows\Temporary Internet Files\Content.IE5\V2SBT10D\MP90040886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1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C:\Users\jgay.BERTIE_K12_NC\AppData\Local\Microsoft\Windows\Temporary Internet Files\Content.IE5\AQMYT86G\MP9001850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17322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73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jgay.BERTIE_K12_NC\AppData\Local\Microsoft\Windows\Temporary Internet Files\Content.IE5\WEMQ71L8\MC900287179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572845" cy="39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5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Misdemeanor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jgay.BERTIE_K12_NC\AppData\Local\Microsoft\Windows\Temporary Internet Files\Content.IE5\25RWSVSC\MC9002334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27496"/>
            <a:ext cx="2889610" cy="339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802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Assault</a:t>
            </a:r>
            <a:endParaRPr lang="en-US" dirty="0"/>
          </a:p>
        </p:txBody>
      </p:sp>
      <p:pic>
        <p:nvPicPr>
          <p:cNvPr id="4" name="MS900388502[1]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9800" y="5334000"/>
            <a:ext cx="609600" cy="609600"/>
          </a:xfrm>
        </p:spPr>
      </p:pic>
      <p:pic>
        <p:nvPicPr>
          <p:cNvPr id="14339" name="Picture 3" descr="C:\Users\jgay.BERTIE_K12_NC\AppData\Local\Microsoft\Windows\Temporary Internet Files\Content.IE5\6KHZGVDS\MC90035886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2483836" cy="37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7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jgay.BERTIE_K12_NC\AppData\Local\Microsoft\Windows\Temporary Internet Files\Content.IE5\AJKN4RXR\MC900334014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2987053" cy="327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784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jgay.BERTIE_K12_NC\AppData\Local\Microsoft\Windows\Temporary Internet Files\Content.IE5\ULYH51DY\MM90028680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567818" cy="3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94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‘What’s on the ppt?’ Rules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/>
              <a:t>2 Teams are Competing</a:t>
            </a:r>
          </a:p>
          <a:p>
            <a:pPr algn="ctr"/>
            <a:r>
              <a:rPr lang="en-US" sz="2800"/>
              <a:t>1 Teammate will have his / her back turned to the ppt</a:t>
            </a:r>
          </a:p>
          <a:p>
            <a:pPr algn="ctr"/>
            <a:r>
              <a:rPr lang="en-US" sz="2800"/>
              <a:t>Teammates will have 30 seconds to try to describe what is on the ppt, but </a:t>
            </a:r>
            <a:r>
              <a:rPr lang="en-US" sz="2800">
                <a:solidFill>
                  <a:srgbClr val="FF0000"/>
                </a:solidFill>
              </a:rPr>
              <a:t>YOU CAN’T SAY ANY OF THE WORDS ON THE PPT</a:t>
            </a:r>
          </a:p>
          <a:p>
            <a:pPr algn="ctr"/>
            <a:r>
              <a:rPr lang="en-US" sz="2800"/>
              <a:t>If the Teammate can guess what’s on the ppt, your team get’s a point!</a:t>
            </a:r>
          </a:p>
          <a:p>
            <a:pPr algn="ctr"/>
            <a:r>
              <a:rPr lang="en-US" sz="2800"/>
              <a:t>Whoever ends with the most points wins!</a:t>
            </a:r>
          </a:p>
        </p:txBody>
      </p:sp>
    </p:spTree>
    <p:extLst>
      <p:ext uri="{BB962C8B-B14F-4D97-AF65-F5344CB8AC3E}">
        <p14:creationId xmlns:p14="http://schemas.microsoft.com/office/powerpoint/2010/main" val="34242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Embezzlement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jgay.BERTIE_K12_NC\AppData\Local\Microsoft\Windows\Temporary Internet Files\Content.IE5\AJKN4RXR\MC9004415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28" y="1674315"/>
            <a:ext cx="3657143" cy="360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09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14500"/>
            <a:ext cx="5963708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712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Parenting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jgay.BERTIE_K12_NC\AppData\Local\Microsoft\Windows\Temporary Internet Files\Content.IE5\WEMQ71L8\MP90042273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jgay.BERTIE_K12_NC\AppData\Local\Microsoft\Windows\Temporary Internet Files\Content.IE5\M63QATZ4\MC90043381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57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571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jgay.BERTIE_K12_NC\AppData\Local\Microsoft\Windows\Temporary Internet Files\Content.IE5\WSUQFQ3Z\MC9001535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2767514" cy="31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5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Juvenile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04268"/>
            <a:ext cx="5910241" cy="393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34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jgay.BERTIE_K12_NC\AppData\Local\Microsoft\Windows\Temporary Internet Files\Content.IE5\AQMYT86G\MP9003853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94905"/>
            <a:ext cx="365760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029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jgay.BERTIE_K12_NC\AppData\Local\Microsoft\Windows\Temporary Internet Files\Content.IE5\PBKL6FC8\MM90033702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17889"/>
            <a:ext cx="3581400" cy="331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560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jgay.BERTIE_K12_NC\AppData\Local\Microsoft\Windows\Temporary Internet Files\Content.IE5\25RWSVSC\MC9000569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00"/>
            <a:ext cx="3419396" cy="290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41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/>
              <a:t>The word is ‘North America’</a:t>
            </a:r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r>
              <a:rPr lang="en-US" sz="2800">
                <a:solidFill>
                  <a:srgbClr val="FF0000"/>
                </a:solidFill>
              </a:rPr>
              <a:t>Teammates can not say ‘North’ or ‘America’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Also, no rhyming or starts with ‘N’</a:t>
            </a:r>
          </a:p>
          <a:p>
            <a:pPr algn="ctr"/>
            <a:endParaRPr lang="en-US" sz="2800"/>
          </a:p>
        </p:txBody>
      </p:sp>
      <p:pic>
        <p:nvPicPr>
          <p:cNvPr id="4101" name="Picture 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222408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jgay.BERTIE_K12_NC\AppData\Local\Microsoft\Windows\Temporary Internet Files\Content.IE5\6KHZGVDS\MC900195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2291652" cy="266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1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jgay.BERTIE_K12_NC\AppData\Local\Microsoft\Windows\Temporary Internet Files\Content.IE5\6KHZGVDS\MC9003609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245199" cy="30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101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gay.BERTIE_K12_NC\AppData\Local\Microsoft\Windows\Temporary Internet Files\Content.IE5\V2SBT10D\MC9002971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3240756" cy="253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78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egislature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gay.BERTIE_K12_NC\AppData\Local\Microsoft\Windows\Temporary Internet Files\Content.IE5\ULYH51DY\MP90040109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4923681" cy="328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92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Burglary</a:t>
            </a:r>
            <a:endParaRPr lang="en-US" dirty="0"/>
          </a:p>
        </p:txBody>
      </p:sp>
      <p:pic>
        <p:nvPicPr>
          <p:cNvPr id="1026" name="Picture 2" descr="C:\Users\jgay.BERTIE_K12_NC\AppData\Local\Microsoft\Windows\Temporary Internet Files\Content.IE5\WEMQ71L8\MC90028743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05" y="1828800"/>
            <a:ext cx="504399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gay.BERTIE_K12_NC\AppData\Local\Microsoft\Windows\Temporary Internet Files\Content.IE5\WSUQFQ3Z\MP9003847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2557272" cy="437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gay.BERTIE_K12_NC\AppData\Local\Microsoft\Windows\Temporary Internet Files\Content.IE5\AJKN4RXR\MM90028274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92" y="2872392"/>
            <a:ext cx="2537808" cy="253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146</Words>
  <Application>Microsoft Office PowerPoint</Application>
  <PresentationFormat>On-screen Show (4:3)</PresentationFormat>
  <Paragraphs>42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Review Game</vt:lpstr>
      <vt:lpstr>‘What’s on the ppt?’ Rules</vt:lpstr>
      <vt:lpstr>Example</vt:lpstr>
      <vt:lpstr>Laws</vt:lpstr>
      <vt:lpstr>Judge</vt:lpstr>
      <vt:lpstr>Shared Values</vt:lpstr>
      <vt:lpstr>Legislature</vt:lpstr>
      <vt:lpstr>Burglary</vt:lpstr>
      <vt:lpstr>Treason</vt:lpstr>
      <vt:lpstr>Civil Disobedience</vt:lpstr>
      <vt:lpstr>Statute</vt:lpstr>
      <vt:lpstr>Felony</vt:lpstr>
      <vt:lpstr>Regulation</vt:lpstr>
      <vt:lpstr>Criminal Law</vt:lpstr>
      <vt:lpstr>Legal System</vt:lpstr>
      <vt:lpstr>Misdemeanor</vt:lpstr>
      <vt:lpstr>Assault</vt:lpstr>
      <vt:lpstr>Civil Law</vt:lpstr>
      <vt:lpstr>Crime</vt:lpstr>
      <vt:lpstr>Embezzlement</vt:lpstr>
      <vt:lpstr>Acquit</vt:lpstr>
      <vt:lpstr>Poor Parenting</vt:lpstr>
      <vt:lpstr>Drug Abuse</vt:lpstr>
      <vt:lpstr>Juvenile Court</vt:lpstr>
      <vt:lpstr>Lawsuit</vt:lpstr>
      <vt:lpstr>Property Cases</vt:lpstr>
      <vt:lpstr>Mediation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Game</dc:title>
  <dc:creator>Gay, Jonathan</dc:creator>
  <cp:lastModifiedBy>Gay, Jonathan</cp:lastModifiedBy>
  <cp:revision>10</cp:revision>
  <dcterms:created xsi:type="dcterms:W3CDTF">2013-10-21T19:46:22Z</dcterms:created>
  <dcterms:modified xsi:type="dcterms:W3CDTF">2013-11-13T21:02:06Z</dcterms:modified>
</cp:coreProperties>
</file>