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21 Assessment</a:t>
            </a:r>
            <a:br>
              <a:rPr lang="en-US" dirty="0" smtClean="0"/>
            </a:br>
            <a:r>
              <a:rPr lang="en-US" dirty="0" smtClean="0"/>
              <a:t>Page 788 - 789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3, </a:t>
            </a:r>
            <a:r>
              <a:rPr lang="en-US" dirty="0" smtClean="0"/>
              <a:t>7, 10 </a:t>
            </a:r>
            <a:r>
              <a:rPr lang="en-US" dirty="0" smtClean="0"/>
              <a:t>– 12, 14, 21 – </a:t>
            </a:r>
            <a:r>
              <a:rPr lang="en-US" dirty="0" smtClean="0"/>
              <a:t>24, </a:t>
            </a:r>
            <a:r>
              <a:rPr lang="en-US" dirty="0" smtClean="0"/>
              <a:t>28</a:t>
            </a:r>
          </a:p>
          <a:p>
            <a:pPr eaLnBrk="1" hangingPunct="1"/>
            <a:r>
              <a:rPr lang="en-US" dirty="0" smtClean="0"/>
              <a:t># 29, </a:t>
            </a:r>
            <a:r>
              <a:rPr lang="en-US" dirty="0" smtClean="0"/>
              <a:t>31 </a:t>
            </a:r>
            <a:r>
              <a:rPr lang="en-US" dirty="0" smtClean="0"/>
              <a:t>– 34, 38</a:t>
            </a:r>
          </a:p>
          <a:p>
            <a:pPr eaLnBrk="1" hangingPunct="1"/>
            <a:r>
              <a:rPr lang="en-US" dirty="0" smtClean="0"/>
              <a:t>Analyzing Documents: Answer the </a:t>
            </a:r>
            <a:r>
              <a:rPr lang="en-US" i="1" dirty="0" smtClean="0"/>
              <a:t>Thinking Critically </a:t>
            </a:r>
            <a:r>
              <a:rPr lang="en-US" dirty="0" smtClean="0"/>
              <a:t>question on page 789.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61" y="5121122"/>
            <a:ext cx="1488498" cy="15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71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21 Assessment Page 788 - 789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29</cp:revision>
  <dcterms:created xsi:type="dcterms:W3CDTF">2014-01-22T21:06:12Z</dcterms:created>
  <dcterms:modified xsi:type="dcterms:W3CDTF">2014-11-12T01:26:59Z</dcterms:modified>
</cp:coreProperties>
</file>