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Test: Ch. </a:t>
            </a:r>
            <a:r>
              <a:rPr lang="en-US" sz="4000" dirty="0" smtClean="0"/>
              <a:t>19 – 21</a:t>
            </a:r>
            <a:br>
              <a:rPr lang="en-US" sz="4000" dirty="0" smtClean="0"/>
            </a:br>
            <a:r>
              <a:rPr lang="en-US" sz="4000" dirty="0" smtClean="0"/>
              <a:t>The American Legal System</a:t>
            </a:r>
            <a:endParaRPr lang="en-US" sz="4000" dirty="0" smtClean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</a:t>
            </a:r>
            <a:r>
              <a:rPr lang="en-US" dirty="0" smtClean="0"/>
              <a:t>19 - 21</a:t>
            </a:r>
            <a:endParaRPr lang="en-US" dirty="0" smtClean="0"/>
          </a:p>
          <a:p>
            <a:pPr eaLnBrk="1" hangingPunct="1"/>
            <a:r>
              <a:rPr lang="en-US" dirty="0" smtClean="0"/>
              <a:t>Review the key terms </a:t>
            </a:r>
            <a:r>
              <a:rPr lang="en-US" dirty="0" smtClean="0"/>
              <a:t>and concepts</a:t>
            </a:r>
            <a:endParaRPr lang="en-US" dirty="0" smtClean="0"/>
          </a:p>
          <a:p>
            <a:pPr eaLnBrk="1" hangingPunct="1"/>
            <a:r>
              <a:rPr lang="en-US" dirty="0" smtClean="0"/>
              <a:t>About 40 questions</a:t>
            </a:r>
          </a:p>
          <a:p>
            <a:pPr lvl="1" eaLnBrk="1" hangingPunct="1"/>
            <a:r>
              <a:rPr lang="en-US" dirty="0" smtClean="0"/>
              <a:t>T/F, MC, Matching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90898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Questions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Can you explain why we need laws and where they come from?</a:t>
            </a:r>
          </a:p>
          <a:p>
            <a:pPr lvl="0"/>
            <a:r>
              <a:rPr lang="en-US" dirty="0" smtClean="0"/>
              <a:t>Please explain how our Criminal Justice system operates.</a:t>
            </a:r>
          </a:p>
          <a:p>
            <a:pPr lvl="0"/>
            <a:r>
              <a:rPr lang="en-US" dirty="0" smtClean="0"/>
              <a:t>Please explain how our Juvenile Justice system operates.</a:t>
            </a:r>
          </a:p>
          <a:p>
            <a:pPr lvl="0"/>
            <a:r>
              <a:rPr lang="en-US" dirty="0" smtClean="0"/>
              <a:t>Please explain how our Civil Justice system operates.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Review chapter </a:t>
            </a:r>
            <a:r>
              <a:rPr lang="en-US" dirty="0" smtClean="0"/>
              <a:t>assessments (</a:t>
            </a:r>
            <a:r>
              <a:rPr lang="en-US" dirty="0" smtClean="0"/>
              <a:t>Ch. </a:t>
            </a:r>
            <a:r>
              <a:rPr lang="en-US" dirty="0" smtClean="0"/>
              <a:t>19 - 21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Review your </a:t>
            </a:r>
            <a:r>
              <a:rPr lang="en-US" dirty="0" smtClean="0"/>
              <a:t>notes</a:t>
            </a:r>
            <a:endParaRPr lang="en-US" dirty="0" smtClean="0"/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0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130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Test: Ch. 19 – 21 The American Legal System</vt:lpstr>
      <vt:lpstr>Essay Questions Choose 2 of the following topics and then write a 1 – 2 paragraph response for each one. </vt:lpstr>
      <vt:lpstr>Any questions about your test?</vt:lpstr>
      <vt:lpstr>Prepare for your Test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27</cp:revision>
  <dcterms:created xsi:type="dcterms:W3CDTF">2012-02-03T15:59:14Z</dcterms:created>
  <dcterms:modified xsi:type="dcterms:W3CDTF">2013-11-12T20:59:28Z</dcterms:modified>
</cp:coreProperties>
</file>