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0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457C-F0DD-4DAC-AAAF-9194D8CCC6A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D994-F0E4-424A-BAF6-9EF76A4D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 The Black Revolution</a:t>
            </a:r>
            <a:br>
              <a:rPr lang="en-US" dirty="0" smtClean="0"/>
            </a:br>
            <a:r>
              <a:rPr lang="en-US" dirty="0" smtClean="0"/>
              <a:t>(1954 – Present)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The movement for equality and civil rights during the 1950s and 1960s drastically impacts the lives of African Americans and the development of American Society in the years to come.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44820"/>
            <a:ext cx="5829300" cy="28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civil rights activists choose sit-ins and freedom rides as a form of protest?</a:t>
            </a:r>
          </a:p>
          <a:p>
            <a:r>
              <a:rPr lang="en-US" dirty="0" smtClean="0"/>
              <a:t>Possible risks / rewards of these demonstrations?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25RWSVSC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2264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21: The Freedom Movement</a:t>
            </a:r>
            <a:br>
              <a:rPr lang="en-US" dirty="0" smtClean="0"/>
            </a:br>
            <a:r>
              <a:rPr lang="en-US" dirty="0" smtClean="0"/>
              <a:t>(1954 – 1965)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struggle for greater equality gained momentum during the 1950s and 60s, resulting in the Civil Rights Movement and major legal victories for African-Americans.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5124450" cy="28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 The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Struggles During the 50s</a:t>
            </a:r>
          </a:p>
          <a:p>
            <a:r>
              <a:rPr lang="en-US" dirty="0" smtClean="0"/>
              <a:t>Many whites experienced great prosperity during the 1950s, however, </a:t>
            </a:r>
            <a:r>
              <a:rPr lang="en-US" b="1" dirty="0" smtClean="0"/>
              <a:t>most African-Americans did not benefit from the country’s economic boom.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324679">
            <a:off x="471055" y="4600786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Crow restrictions and the fear of violence from whites kept many blacks living in the deep South from voting.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552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1: The 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A Key Victory for Blacks</a:t>
            </a:r>
          </a:p>
          <a:p>
            <a:r>
              <a:rPr lang="en-US" dirty="0" smtClean="0"/>
              <a:t>In the 1954 case of </a:t>
            </a:r>
            <a:r>
              <a:rPr lang="en-US" i="1" dirty="0" smtClean="0"/>
              <a:t>Brown vs. Board of Education of Topeka</a:t>
            </a:r>
            <a:r>
              <a:rPr lang="en-US" dirty="0" smtClean="0"/>
              <a:t>, a team of NAACP lawyers successfully led the effort to </a:t>
            </a:r>
            <a:r>
              <a:rPr lang="en-US" b="1" dirty="0" smtClean="0"/>
              <a:t>overturn the practice of ‘separate but equal.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6712">
            <a:off x="228408" y="3754400"/>
            <a:ext cx="4653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1950, the all-white Sumner School of Topeka, Kansas refused to admit Linda Brown on the grounds she was black.  Her father filed a lawsuit and testified in court that she had to travel over an hour to attend a black school.  The case reached the </a:t>
            </a:r>
            <a:r>
              <a:rPr lang="en-US" b="1" dirty="0" smtClean="0"/>
              <a:t>Supreme Court</a:t>
            </a:r>
            <a:r>
              <a:rPr lang="en-US" dirty="0" smtClean="0"/>
              <a:t>, which in </a:t>
            </a:r>
            <a:r>
              <a:rPr lang="en-US" b="1" dirty="0" smtClean="0"/>
              <a:t>1954</a:t>
            </a:r>
            <a:r>
              <a:rPr lang="en-US" dirty="0" smtClean="0"/>
              <a:t> decided in favor of the Browns and </a:t>
            </a:r>
            <a:r>
              <a:rPr lang="en-US" b="1" dirty="0" smtClean="0"/>
              <a:t>declared laws requiring segregation in public schools to be unconstitutional</a:t>
            </a:r>
            <a:r>
              <a:rPr lang="en-US" dirty="0" smtClean="0"/>
              <a:t>.  This decision marked a crucial victory in the battle against segregation.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81" y="4176866"/>
            <a:ext cx="3997141" cy="22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The Montgomery Bus 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1955, </a:t>
            </a:r>
            <a:r>
              <a:rPr lang="en-US" sz="2400" b="1" dirty="0" smtClean="0"/>
              <a:t>Rosa Parks was arrested </a:t>
            </a:r>
            <a:r>
              <a:rPr lang="en-US" sz="2400" dirty="0" smtClean="0"/>
              <a:t>in Montgomery, Alabama for refusing to give up her bus seat to a white man.  In response community leaders, including MLK Jr., organized a successful boycott of the Montgomery bus system.  Victory came about a </a:t>
            </a:r>
            <a:r>
              <a:rPr lang="en-US" sz="2400" b="1" dirty="0" smtClean="0"/>
              <a:t>year later when the Supreme Court officially ruled that segregation of public transportation was unconstitutional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396783">
            <a:off x="228599" y="4495756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Montgomery Bus Boycott highlighted the importance of strong local action on the community level in the fight for civil rights.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581400" cy="274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Rosa Parks is easily one of the most famous names associated with the Civil Rights Movement.  Why do you think that is?  What does she symbolize to you?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714750" cy="29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7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No Easy Road to Freedom: 1957 - 1960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8" y="1651899"/>
            <a:ext cx="8915400" cy="4525963"/>
          </a:xfrm>
        </p:spPr>
        <p:txBody>
          <a:bodyPr/>
          <a:lstStyle/>
          <a:p>
            <a:r>
              <a:rPr lang="en-US" dirty="0" smtClean="0"/>
              <a:t>Following the success of the Montgomery Bus Boycott, Martin Luther King Jr. helped form the </a:t>
            </a:r>
            <a:r>
              <a:rPr lang="en-US" b="1" dirty="0" smtClean="0"/>
              <a:t>Southern Christian Leadership Council (SCLC) to serve as a base for the civil rights movement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74311">
            <a:off x="250968" y="4036764"/>
            <a:ext cx="3117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Despite tensions, the  SCLC and NAACP worked together to advance their mutual goal of equality and civil rights for blacks.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16450"/>
            <a:ext cx="3981450" cy="29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Section 3: No Easy Road to Freedom: 1957 - 1960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Another step towards desegregation was taken by President Eisenhower’s signing of the </a:t>
            </a:r>
            <a:r>
              <a:rPr lang="en-US" sz="2000" b="1" dirty="0" smtClean="0"/>
              <a:t>Civil Rights Act of 1957.  It created a commission to monitor violations of black civil rights and help support black’s right to vote</a:t>
            </a:r>
            <a:r>
              <a:rPr lang="en-US" sz="2000" dirty="0" smtClean="0"/>
              <a:t>.  However, black activists were not happy with the act as they felt it was not strong enough to counter white resistance.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61369">
            <a:off x="228601" y="3151597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Eisenhower may not have been particularly eager to support the fight for black rights, he was forced to take action and support the Civil Rights Act of 1957 when </a:t>
            </a:r>
            <a:r>
              <a:rPr lang="en-US" b="1" dirty="0" smtClean="0"/>
              <a:t>Arkansas’ governor defiantly refused to allow nine black students to enter Little Rock Central High </a:t>
            </a:r>
            <a:r>
              <a:rPr lang="en-US" b="1" dirty="0"/>
              <a:t>S</a:t>
            </a:r>
            <a:r>
              <a:rPr lang="en-US" b="1" dirty="0" smtClean="0"/>
              <a:t>chool.  Eisenhower sent troops </a:t>
            </a:r>
            <a:r>
              <a:rPr lang="en-US" dirty="0" smtClean="0"/>
              <a:t>to ensure the students were safely allowed into the school.  As the students withstood </a:t>
            </a:r>
            <a:r>
              <a:rPr lang="en-US" dirty="0" err="1" smtClean="0"/>
              <a:t>harrassment</a:t>
            </a:r>
            <a:r>
              <a:rPr lang="en-US" dirty="0" smtClean="0"/>
              <a:t> by segregationists, other young </a:t>
            </a:r>
            <a:r>
              <a:rPr lang="en-US" b="1" dirty="0" smtClean="0"/>
              <a:t>African-Americans in the South </a:t>
            </a:r>
            <a:r>
              <a:rPr lang="en-US" dirty="0" smtClean="0"/>
              <a:t>took notice and were </a:t>
            </a:r>
            <a:r>
              <a:rPr lang="en-US" b="1" dirty="0" smtClean="0"/>
              <a:t>inspired by their courage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96" y="3498507"/>
            <a:ext cx="4146642" cy="30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34136"/>
            <a:ext cx="1708242" cy="172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Section 3: No Easy Road to Freedom: 1957 - 1960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Activists for civil rights used </a:t>
            </a:r>
            <a:r>
              <a:rPr lang="en-US" sz="2800" b="1" dirty="0" smtClean="0"/>
              <a:t>sit-ins and Freedom Rides </a:t>
            </a:r>
            <a:r>
              <a:rPr lang="en-US" sz="2800" dirty="0" smtClean="0"/>
              <a:t>to draw attention to their cause,  sometimes resulting in violence by segregationists.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436983">
            <a:off x="228600" y="5486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sit-ins, activists sat at segregated establishments to protest racial discrimination.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263811">
            <a:off x="5562600" y="5638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Freedom Riders rode buses and trains in the South in protest of segregation.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52" y="3057440"/>
            <a:ext cx="2860739" cy="22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356039" cy="22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692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 7:  The Black Revolution (1954 – Present)</vt:lpstr>
      <vt:lpstr>Chapter 21: The Freedom Movement (1954 – 1965)</vt:lpstr>
      <vt:lpstr>Section 1:  The 1950s</vt:lpstr>
      <vt:lpstr>Section 1: The 1950s</vt:lpstr>
      <vt:lpstr>Section 2: The Montgomery Bus Boycott</vt:lpstr>
      <vt:lpstr>Quick Discussion</vt:lpstr>
      <vt:lpstr>Section 3: No Easy Road to Freedom: 1957 - 1960</vt:lpstr>
      <vt:lpstr>Section 3: No Easy Road to Freedom: 1957 - 1960</vt:lpstr>
      <vt:lpstr>Section 3: No Easy Road to Freedom: 1957 - 1960</vt:lpstr>
      <vt:lpstr>Quick Discussion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The Black Revolution (1954 – Present)</dc:title>
  <dc:creator>Gay, Jonathan</dc:creator>
  <cp:lastModifiedBy>Gay, Jonathan</cp:lastModifiedBy>
  <cp:revision>44</cp:revision>
  <dcterms:created xsi:type="dcterms:W3CDTF">2014-04-28T00:10:23Z</dcterms:created>
  <dcterms:modified xsi:type="dcterms:W3CDTF">2014-11-12T13:16:38Z</dcterms:modified>
</cp:coreProperties>
</file>