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Midterm Test: Ch. 9 – 18</a:t>
            </a:r>
            <a:br>
              <a:rPr lang="en-US" sz="4000" dirty="0" smtClean="0"/>
            </a:br>
            <a:r>
              <a:rPr lang="en-US" sz="3600" dirty="0"/>
              <a:t>Industrialization, Emergence of the Modern US, and Prosperity and </a:t>
            </a:r>
            <a:r>
              <a:rPr lang="en-US" sz="3600" dirty="0" smtClean="0"/>
              <a:t>Depression (1865 – 1941)</a:t>
            </a:r>
            <a:r>
              <a:rPr lang="en-US" sz="3600" dirty="0"/>
              <a:t/>
            </a:r>
            <a:br>
              <a:rPr lang="en-US" sz="3600" dirty="0"/>
            </a:b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</a:t>
            </a:r>
            <a:r>
              <a:rPr lang="en-US" dirty="0"/>
              <a:t>9</a:t>
            </a:r>
            <a:r>
              <a:rPr lang="en-US" dirty="0" smtClean="0"/>
              <a:t> - 18</a:t>
            </a:r>
          </a:p>
          <a:p>
            <a:pPr eaLnBrk="1" hangingPunct="1"/>
            <a:r>
              <a:rPr lang="en-US" dirty="0" smtClean="0"/>
              <a:t>About 55 questions</a:t>
            </a:r>
          </a:p>
          <a:p>
            <a:pPr lvl="1" eaLnBrk="1" hangingPunct="1"/>
            <a:r>
              <a:rPr lang="en-US" dirty="0" smtClean="0"/>
              <a:t>T/F, MC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lvl="0"/>
            <a:r>
              <a:rPr lang="en-US" sz="2800" dirty="0"/>
              <a:t>Can you explain how industrialization transformed the United States during the late 1800s and early 1900s?  Be sure to include historical examples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Can you explain how the United States emerged as a modern global power in the late 1800s and early 1900s?  Be sure to include historical examples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What were the causes and effects of the Great Depression?  Be sure to include historical examples.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questions about </a:t>
            </a:r>
            <a:r>
              <a:rPr lang="en-US" smtClean="0"/>
              <a:t>your Midterm?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358667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9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195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Midterm Test: Ch. 9 – 18 Industrialization, Emergence of the Modern US, and Prosperity and Depression (1865 – 1941) </vt:lpstr>
      <vt:lpstr>Essay Question Choose 2 of the following topics and then write a 1 – 2 paragraph response for each one. </vt:lpstr>
      <vt:lpstr>How will essays be graded?</vt:lpstr>
      <vt:lpstr>Prepare for your Test</vt:lpstr>
      <vt:lpstr>Any questions about your Midterm?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40</cp:revision>
  <dcterms:created xsi:type="dcterms:W3CDTF">2012-02-03T15:59:14Z</dcterms:created>
  <dcterms:modified xsi:type="dcterms:W3CDTF">2016-02-21T01:34:43Z</dcterms:modified>
</cp:coreProperties>
</file>