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</a:t>
            </a:r>
            <a:r>
              <a:rPr lang="en-US" dirty="0" smtClean="0"/>
              <a:t>18 - 20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Unit </a:t>
            </a:r>
            <a:r>
              <a:rPr lang="en-US" sz="3600" dirty="0" smtClean="0"/>
              <a:t>6: The Great Depression and World War II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(</a:t>
            </a:r>
            <a:r>
              <a:rPr lang="en-US" sz="3600" dirty="0" smtClean="0"/>
              <a:t>1929 - 1949</a:t>
            </a:r>
            <a:r>
              <a:rPr lang="en-US" sz="3600" dirty="0" smtClean="0"/>
              <a:t>)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</a:t>
            </a:r>
            <a:r>
              <a:rPr lang="en-US" dirty="0" smtClean="0"/>
              <a:t>18 - 20</a:t>
            </a:r>
            <a:endParaRPr lang="en-US" dirty="0" smtClean="0"/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dirty="0" smtClean="0"/>
              <a:t>About 20 - 30 questions</a:t>
            </a:r>
          </a:p>
          <a:p>
            <a:pPr lvl="1"/>
            <a:r>
              <a:rPr lang="en-US" dirty="0" smtClean="0"/>
              <a:t>T/F, MC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sz="3100" dirty="0" smtClean="0"/>
              <a:t>Choose two of the following topics and then write a 1 – 2 paragraph response for each one.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/>
          <a:lstStyle/>
          <a:p>
            <a:pPr lvl="0"/>
            <a:r>
              <a:rPr lang="en-US" dirty="0" smtClean="0"/>
              <a:t>Can you discuss specific challenges that African-Americans faced during the 1930s and 1940s?</a:t>
            </a:r>
          </a:p>
          <a:p>
            <a:pPr lvl="0"/>
            <a:r>
              <a:rPr lang="en-US" dirty="0" smtClean="0"/>
              <a:t>Can you discuss different ways that blacks attempted to express their culture during the 1930s and 1940s?</a:t>
            </a:r>
          </a:p>
          <a:p>
            <a:pPr lvl="0"/>
            <a:r>
              <a:rPr lang="en-US" dirty="0" smtClean="0"/>
              <a:t>Can you discuss the impact that World War 2 had upon the lives of African-Americans?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" name="Picture 2" descr="http://www.thepetproductguru.com/wp-content/uploads/2014/03/CAT-ANG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628650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187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18 - 20 Unit 6: The Great Depression and World War II (1929 - 1949)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37</cp:revision>
  <dcterms:created xsi:type="dcterms:W3CDTF">2012-02-03T15:59:14Z</dcterms:created>
  <dcterms:modified xsi:type="dcterms:W3CDTF">2014-04-11T17:09:12Z</dcterms:modified>
</cp:coreProperties>
</file>