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20 Assessment</a:t>
            </a:r>
            <a:br>
              <a:rPr lang="en-US" dirty="0" smtClean="0"/>
            </a:br>
            <a:r>
              <a:rPr lang="en-US" dirty="0" smtClean="0"/>
              <a:t>Page 738 - 739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4, 6, 9 – 10, 14, 19</a:t>
            </a:r>
          </a:p>
          <a:p>
            <a:pPr eaLnBrk="1" hangingPunct="1"/>
            <a:r>
              <a:rPr lang="en-US" smtClean="0"/>
              <a:t># 20, </a:t>
            </a:r>
            <a:r>
              <a:rPr lang="en-US" smtClean="0"/>
              <a:t>24</a:t>
            </a:r>
            <a:r>
              <a:rPr lang="en-US" smtClean="0"/>
              <a:t>, 26 – </a:t>
            </a:r>
            <a:r>
              <a:rPr lang="en-US" smtClean="0"/>
              <a:t>28, </a:t>
            </a:r>
            <a:r>
              <a:rPr lang="en-US" smtClean="0"/>
              <a:t>31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Making Inferences </a:t>
            </a:r>
            <a:r>
              <a:rPr lang="en-US" dirty="0" smtClean="0"/>
              <a:t>question on page 739.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20 Assessment Page 738 - 739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27</cp:revision>
  <dcterms:created xsi:type="dcterms:W3CDTF">2014-01-22T21:06:12Z</dcterms:created>
  <dcterms:modified xsi:type="dcterms:W3CDTF">2014-11-03T01:49:30Z</dcterms:modified>
</cp:coreProperties>
</file>