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16 - 18</a:t>
            </a:r>
            <a:br>
              <a:rPr lang="en-US" sz="4000" dirty="0" smtClean="0"/>
            </a:br>
            <a:r>
              <a:rPr lang="en-US" sz="4000" dirty="0" smtClean="0"/>
              <a:t>Prosperity and Depression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16 - 18</a:t>
            </a:r>
          </a:p>
          <a:p>
            <a:pPr eaLnBrk="1" hangingPunct="1"/>
            <a:r>
              <a:rPr lang="en-US" dirty="0" smtClean="0"/>
              <a:t>About 30 - 40 questions</a:t>
            </a:r>
          </a:p>
          <a:p>
            <a:pPr lvl="1" eaLnBrk="1" hangingPunct="1"/>
            <a:r>
              <a:rPr lang="en-US" dirty="0" smtClean="0"/>
              <a:t>T/F, MC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lvl="0"/>
            <a:r>
              <a:rPr lang="en-US" sz="2800" dirty="0"/>
              <a:t>Can you describe life in America during the 1920s</a:t>
            </a:r>
            <a:r>
              <a:rPr lang="en-US" sz="2800" dirty="0" smtClean="0"/>
              <a:t>?  Provide Examples.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What were the causes and effects of the Great Depression</a:t>
            </a:r>
            <a:r>
              <a:rPr lang="en-US" sz="2800" dirty="0" smtClean="0"/>
              <a:t>?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What was President Roosevelt’s ‘New Deal’ and what impacts did it have on the United States?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pic>
        <p:nvPicPr>
          <p:cNvPr id="2" name="Picture 2" descr="http://www.wrestling123.org/wp-content/uploads/2012/04/Ric-Flair-in-Magnificent-Coat-353x5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19532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9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177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16 - 18 Prosperity and Depression</vt:lpstr>
      <vt:lpstr>Essay Question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39</cp:revision>
  <dcterms:created xsi:type="dcterms:W3CDTF">2012-02-03T15:59:14Z</dcterms:created>
  <dcterms:modified xsi:type="dcterms:W3CDTF">2016-02-21T01:31:47Z</dcterms:modified>
</cp:coreProperties>
</file>