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19 Assessment</a:t>
            </a:r>
            <a:br>
              <a:rPr lang="en-US" dirty="0" smtClean="0"/>
            </a:br>
            <a:r>
              <a:rPr lang="en-US" dirty="0" smtClean="0"/>
              <a:t>Page 702 - 703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5 – 7, 12, 14, 16 - 17</a:t>
            </a:r>
          </a:p>
          <a:p>
            <a:pPr eaLnBrk="1" hangingPunct="1"/>
            <a:r>
              <a:rPr lang="en-US" dirty="0" smtClean="0"/>
              <a:t># 18 – 19</a:t>
            </a:r>
            <a:r>
              <a:rPr lang="en-US" smtClean="0"/>
              <a:t>, </a:t>
            </a:r>
            <a:r>
              <a:rPr lang="en-US" smtClean="0"/>
              <a:t>22 - 24</a:t>
            </a:r>
            <a:r>
              <a:rPr lang="en-US" dirty="0" smtClean="0"/>
              <a:t>, 26, 28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 </a:t>
            </a:r>
            <a:r>
              <a:rPr lang="en-US" dirty="0" smtClean="0"/>
              <a:t> question on page 703.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19 Assessment Page 702 - 703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25</cp:revision>
  <dcterms:created xsi:type="dcterms:W3CDTF">2014-01-22T21:06:12Z</dcterms:created>
  <dcterms:modified xsi:type="dcterms:W3CDTF">2014-10-28T01:31:44Z</dcterms:modified>
</cp:coreProperties>
</file>