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18 Assessment</a:t>
            </a:r>
            <a:br>
              <a:rPr lang="en-US" dirty="0" smtClean="0"/>
            </a:br>
            <a:r>
              <a:rPr lang="en-US" dirty="0" smtClean="0"/>
              <a:t>Page 634: The New Deal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# 1 – </a:t>
            </a:r>
            <a:r>
              <a:rPr lang="en-US" smtClean="0"/>
              <a:t>3, </a:t>
            </a:r>
            <a:r>
              <a:rPr lang="en-US" smtClean="0"/>
              <a:t>6 – 9, 12, </a:t>
            </a:r>
            <a:r>
              <a:rPr lang="en-US" smtClean="0"/>
              <a:t>14 - 17</a:t>
            </a:r>
            <a:endParaRPr lang="en-US" dirty="0" smtClean="0"/>
          </a:p>
          <a:p>
            <a:pPr eaLnBrk="1" hangingPunct="1"/>
            <a:r>
              <a:rPr lang="en-US" dirty="0" smtClean="0"/>
              <a:t>EOC 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Prepare for the EOC</a:t>
            </a:r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1593273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62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Chapter 18 Assessment Page 634: The New Deal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27</cp:revision>
  <dcterms:created xsi:type="dcterms:W3CDTF">2014-02-04T21:17:47Z</dcterms:created>
  <dcterms:modified xsi:type="dcterms:W3CDTF">2016-02-16T19:30:59Z</dcterms:modified>
</cp:coreProperties>
</file>