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71" r:id="rId10"/>
    <p:sldId id="273" r:id="rId11"/>
    <p:sldId id="264" r:id="rId12"/>
    <p:sldId id="266" r:id="rId13"/>
    <p:sldId id="270" r:id="rId14"/>
    <p:sldId id="267" r:id="rId15"/>
    <p:sldId id="272" r:id="rId16"/>
    <p:sldId id="268" r:id="rId17"/>
    <p:sldId id="269" r:id="rId18"/>
    <p:sldId id="274" r:id="rId19"/>
    <p:sldId id="275" r:id="rId20"/>
    <p:sldId id="276" r:id="rId21"/>
    <p:sldId id="279" r:id="rId22"/>
    <p:sldId id="281" r:id="rId23"/>
    <p:sldId id="280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5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6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3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2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A0B6-99DA-4822-8F06-5B5DB072C40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</a:t>
            </a:r>
            <a:r>
              <a:rPr lang="en-US" dirty="0" smtClean="0"/>
              <a:t>16 – NC 18</a:t>
            </a:r>
            <a:endParaRPr lang="en-US" dirty="0"/>
          </a:p>
        </p:txBody>
      </p:sp>
      <p:pic>
        <p:nvPicPr>
          <p:cNvPr id="43010" name="Picture 2" descr="C:\Users\jgay.BERTIE_K12_NC\AppData\Local\Microsoft\Windows\Temporary Internet Files\Content.IE5\HE8CIWL8\MC900442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8" y="304800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0836"/>
            <a:ext cx="8839200" cy="409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5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gay.BERTIE_K12_NC\AppData\Local\Microsoft\Windows\Temporary Internet Files\Content.IE5\HIRC2V3K\MP9003994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68424"/>
            <a:ext cx="3015564" cy="37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0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gay.BERTIE_K12_NC\AppData\Local\Microsoft\Windows\Temporary Internet Files\Content.IE5\WSUQFQ3Z\MP9003826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15240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gay.BERTIE_K12_NC\AppData\Local\Microsoft\Windows\Temporary Internet Files\Content.IE5\PBKL6FC8\MC9003189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773511" cy="31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0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C:\Users\jgay.BERTIE_K12_NC\AppData\Local\Microsoft\Windows\Temporary Internet Files\Content.IE5\25RWSVSC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5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gay.BERTIE_K12_NC\AppData\Local\Microsoft\Windows\Temporary Internet Files\Content.IE5\25RWSVSC\MC9001965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429452" cy="27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0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gay.BERTIE_K12_NC\AppData\Local\Microsoft\Windows\Temporary Internet Files\Content.IE5\6KHZGVDS\MC9000486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3000342" cy="29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gay.BERTIE_K12_NC\AppData\Local\Microsoft\Windows\Temporary Internet Files\Content.IE5\AQMYT86G\MC9001859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632046" cy="25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0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2816619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20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Deficit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667566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09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34242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jgay.BERTIE_K12_NC\AppData\Local\Microsoft\Windows\Temporary Internet Files\Content.IE5\AJKN4RXR\MP9003874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17526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6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 descr="C:\Users\jgay.BERTIE_K12_NC\AppData\Local\Microsoft\Windows\Temporary Internet Files\Content.IE5\WSUQFQ3Z\MP9003987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76600" cy="45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8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jgay.BERTIE_K12_NC\AppData\Local\Microsoft\Windows\Temporary Internet Files\Content.IE5\ZUPMRBM2\MP9003826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6576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36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39"/>
            <a:ext cx="5410200" cy="526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916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 descr="C:\Users\jgay.BERTIE_K12_NC\AppData\Local\Microsoft\Windows\Temporary Internet Files\Content.IE5\ULYH51DY\MC9001568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41002"/>
            <a:ext cx="4556187" cy="43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2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gay.BERTIE_K12_NC\AppData\Local\Microsoft\Windows\Temporary Internet Files\Content.IE5\AQMYT86G\MP9004421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6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gay.BERTIE_K12_NC\AppData\Local\Microsoft\Windows\Temporary Internet Files\Content.IE5\AJKN4RXR\MC9000562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2236366" cy="27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4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gay.BERTIE_K12_NC\AppData\Local\Microsoft\Windows\Temporary Internet Files\Content.IE5\ULYH51DY\MP9004223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3125316" cy="46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0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gay.BERTIE_K12_NC\AppData\Local\Microsoft\Windows\Temporary Internet Files\Content.IE5\M63QATZ4\MC9001493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753639" cy="27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5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.BERTIE_K12_NC\AppData\Local\Microsoft\Windows\Temporary Internet Files\Content.IE5\V2SBT10D\MC9003913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399"/>
            <a:ext cx="3255782" cy="26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8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831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157</Words>
  <Application>Microsoft Office PowerPoint</Application>
  <PresentationFormat>On-screen Show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Review Game</vt:lpstr>
      <vt:lpstr>‘What’s on the ppt?’ Rules</vt:lpstr>
      <vt:lpstr>Example</vt:lpstr>
      <vt:lpstr>Economic Problems</vt:lpstr>
      <vt:lpstr>Government Spending</vt:lpstr>
      <vt:lpstr>Social Security</vt:lpstr>
      <vt:lpstr>Tax Collection</vt:lpstr>
      <vt:lpstr>Fiscal Policy</vt:lpstr>
      <vt:lpstr>Federal Reserve System</vt:lpstr>
      <vt:lpstr>GDP</vt:lpstr>
      <vt:lpstr>Monetary Policy</vt:lpstr>
      <vt:lpstr>Standard of Value</vt:lpstr>
      <vt:lpstr>Loan Interest</vt:lpstr>
      <vt:lpstr>Banking System</vt:lpstr>
      <vt:lpstr>Income Tax</vt:lpstr>
      <vt:lpstr>Savings Account</vt:lpstr>
      <vt:lpstr>Bank Loan</vt:lpstr>
      <vt:lpstr>Progressive Tax</vt:lpstr>
      <vt:lpstr>Budget Deficit</vt:lpstr>
      <vt:lpstr>National Debt</vt:lpstr>
      <vt:lpstr>Biotechnology</vt:lpstr>
      <vt:lpstr>Globalization</vt:lpstr>
      <vt:lpstr>Department of Commerce</vt:lpstr>
      <vt:lpstr>North Carolina’s Economy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5</cp:revision>
  <dcterms:created xsi:type="dcterms:W3CDTF">2013-10-21T19:46:22Z</dcterms:created>
  <dcterms:modified xsi:type="dcterms:W3CDTF">2013-10-21T20:21:50Z</dcterms:modified>
</cp:coreProperties>
</file>