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330F-5527-4F6D-BF9C-E9AF6F661A9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9CFA-8CA6-4BE3-AA62-C714905B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3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330F-5527-4F6D-BF9C-E9AF6F661A9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9CFA-8CA6-4BE3-AA62-C714905B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9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330F-5527-4F6D-BF9C-E9AF6F661A9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9CFA-8CA6-4BE3-AA62-C714905B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8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330F-5527-4F6D-BF9C-E9AF6F661A9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9CFA-8CA6-4BE3-AA62-C714905B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5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330F-5527-4F6D-BF9C-E9AF6F661A9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9CFA-8CA6-4BE3-AA62-C714905B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330F-5527-4F6D-BF9C-E9AF6F661A9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9CFA-8CA6-4BE3-AA62-C714905B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9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330F-5527-4F6D-BF9C-E9AF6F661A9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9CFA-8CA6-4BE3-AA62-C714905B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9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330F-5527-4F6D-BF9C-E9AF6F661A9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9CFA-8CA6-4BE3-AA62-C714905B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9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330F-5527-4F6D-BF9C-E9AF6F661A9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9CFA-8CA6-4BE3-AA62-C714905B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5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330F-5527-4F6D-BF9C-E9AF6F661A9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9CFA-8CA6-4BE3-AA62-C714905B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2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330F-5527-4F6D-BF9C-E9AF6F661A9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9CFA-8CA6-4BE3-AA62-C714905B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1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E330F-5527-4F6D-BF9C-E9AF6F661A9F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9CFA-8CA6-4BE3-AA62-C714905B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 Assessment</a:t>
            </a:r>
            <a:br>
              <a:rPr lang="en-US" dirty="0" smtClean="0"/>
            </a:br>
            <a:r>
              <a:rPr lang="en-US" dirty="0" smtClean="0"/>
              <a:t>Page 32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# 1 – 2, 5 – 12</a:t>
            </a:r>
          </a:p>
          <a:p>
            <a:pPr eaLnBrk="1" hangingPunct="1"/>
            <a:r>
              <a:rPr lang="en-US" dirty="0" smtClean="0"/>
              <a:t>15, 17 </a:t>
            </a:r>
            <a:r>
              <a:rPr lang="en-US" dirty="0" smtClean="0"/>
              <a:t>– 18</a:t>
            </a:r>
          </a:p>
          <a:p>
            <a:r>
              <a:rPr lang="en-US" dirty="0"/>
              <a:t>Analyzing Documents: Answer the </a:t>
            </a:r>
            <a:r>
              <a:rPr lang="en-US" i="1" dirty="0" smtClean="0"/>
              <a:t>Making Comparisons </a:t>
            </a:r>
            <a:r>
              <a:rPr lang="en-US" dirty="0" smtClean="0"/>
              <a:t>question </a:t>
            </a:r>
            <a:r>
              <a:rPr lang="en-US" dirty="0"/>
              <a:t>on page </a:t>
            </a:r>
            <a:r>
              <a:rPr lang="en-US" dirty="0" smtClean="0"/>
              <a:t>33.</a:t>
            </a:r>
            <a:endParaRPr lang="en-US" dirty="0"/>
          </a:p>
          <a:p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Reviewing Key Terms &amp; Reviewing Main Ideas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876800"/>
            <a:ext cx="1777594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53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1 Assessment Page 32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Assessment Page 32</dc:title>
  <dc:creator>Gay, Jonathan</dc:creator>
  <cp:lastModifiedBy>Gay, Jonathan</cp:lastModifiedBy>
  <cp:revision>2</cp:revision>
  <dcterms:created xsi:type="dcterms:W3CDTF">2014-08-06T00:19:39Z</dcterms:created>
  <dcterms:modified xsi:type="dcterms:W3CDTF">2014-08-07T19:18:50Z</dcterms:modified>
</cp:coreProperties>
</file>